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1"/>
  </p:notesMasterIdLst>
  <p:handoutMasterIdLst>
    <p:handoutMasterId r:id="rId32"/>
  </p:handoutMasterIdLst>
  <p:sldIdLst>
    <p:sldId id="256" r:id="rId5"/>
    <p:sldId id="288" r:id="rId6"/>
    <p:sldId id="290" r:id="rId7"/>
    <p:sldId id="289" r:id="rId8"/>
    <p:sldId id="306" r:id="rId9"/>
    <p:sldId id="307" r:id="rId10"/>
    <p:sldId id="308" r:id="rId11"/>
    <p:sldId id="309" r:id="rId12"/>
    <p:sldId id="310" r:id="rId13"/>
    <p:sldId id="313" r:id="rId14"/>
    <p:sldId id="312" r:id="rId15"/>
    <p:sldId id="315" r:id="rId16"/>
    <p:sldId id="316" r:id="rId17"/>
    <p:sldId id="317" r:id="rId18"/>
    <p:sldId id="318" r:id="rId19"/>
    <p:sldId id="319" r:id="rId20"/>
    <p:sldId id="323" r:id="rId21"/>
    <p:sldId id="320" r:id="rId22"/>
    <p:sldId id="324" r:id="rId23"/>
    <p:sldId id="332" r:id="rId24"/>
    <p:sldId id="325" r:id="rId25"/>
    <p:sldId id="326" r:id="rId26"/>
    <p:sldId id="327" r:id="rId27"/>
    <p:sldId id="331" r:id="rId28"/>
    <p:sldId id="328" r:id="rId29"/>
    <p:sldId id="330" r:id="rId30"/>
  </p:sldIdLst>
  <p:sldSz cx="12192000" cy="6858000"/>
  <p:notesSz cx="6858000" cy="9144000"/>
  <p:embeddedFontLst>
    <p:embeddedFont>
      <p:font typeface="Bree Serif" panose="020B0604020202020204" charset="0"/>
      <p:regular r:id="rId33"/>
    </p:embeddedFont>
    <p:embeddedFont>
      <p:font typeface="Minion Pro" panose="02040503050201020203" charset="0"/>
      <p:regular r:id="rId34"/>
      <p:bold r:id="rId35"/>
      <p:italic r:id="rId36"/>
      <p:boldItalic r:id="rId37"/>
    </p:embeddedFont>
    <p:embeddedFont>
      <p:font typeface="Myriad Pro Light SemiCond" panose="020B0603030403020204" charset="0"/>
      <p:regular r:id="rId38"/>
    </p:embeddedFont>
  </p:embeddedFontLst>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FDB"/>
    <a:srgbClr val="FBEDDA"/>
    <a:srgbClr val="C6C6DE"/>
    <a:srgbClr val="AFE2EE"/>
    <a:srgbClr val="24408F"/>
    <a:srgbClr val="505B9F"/>
    <a:srgbClr val="0000F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9"/>
    <p:restoredTop sz="86499"/>
  </p:normalViewPr>
  <p:slideViewPr>
    <p:cSldViewPr snapToGrid="0">
      <p:cViewPr varScale="1">
        <p:scale>
          <a:sx n="85" d="100"/>
          <a:sy n="85" d="100"/>
        </p:scale>
        <p:origin x="432" y="62"/>
      </p:cViewPr>
      <p:guideLst/>
    </p:cSldViewPr>
  </p:slideViewPr>
  <p:notesTextViewPr>
    <p:cViewPr>
      <p:scale>
        <a:sx n="1" d="1"/>
        <a:sy n="1" d="1"/>
      </p:scale>
      <p:origin x="0" y="0"/>
    </p:cViewPr>
  </p:notesTextViewPr>
  <p:notesViewPr>
    <p:cSldViewPr snapToGrid="0">
      <p:cViewPr varScale="1">
        <p:scale>
          <a:sx n="82" d="100"/>
          <a:sy n="82" d="100"/>
        </p:scale>
        <p:origin x="335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8D1615-B2A4-BCA3-845C-DBEA0EDEDF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inion Pro" panose="02040503050201020203" pitchFamily="18" charset="0"/>
            </a:endParaRPr>
          </a:p>
        </p:txBody>
      </p:sp>
      <p:sp>
        <p:nvSpPr>
          <p:cNvPr id="3" name="Date Placeholder 2">
            <a:extLst>
              <a:ext uri="{FF2B5EF4-FFF2-40B4-BE49-F238E27FC236}">
                <a16:creationId xmlns:a16="http://schemas.microsoft.com/office/drawing/2014/main" id="{34C27656-D1BE-FF73-8BBC-F7E31E8FE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9747B9-DF1E-5241-8806-53699795AE23}" type="datetimeFigureOut">
              <a:rPr lang="en-US" smtClean="0">
                <a:latin typeface="Minion Pro" panose="02040503050201020203" pitchFamily="18" charset="0"/>
              </a:rPr>
              <a:t>11/4/2025</a:t>
            </a:fld>
            <a:endParaRPr lang="en-US" dirty="0">
              <a:latin typeface="Minion Pro" panose="02040503050201020203" pitchFamily="18" charset="0"/>
            </a:endParaRPr>
          </a:p>
        </p:txBody>
      </p:sp>
      <p:sp>
        <p:nvSpPr>
          <p:cNvPr id="4" name="Footer Placeholder 3">
            <a:extLst>
              <a:ext uri="{FF2B5EF4-FFF2-40B4-BE49-F238E27FC236}">
                <a16:creationId xmlns:a16="http://schemas.microsoft.com/office/drawing/2014/main" id="{F758435B-6BD1-04BC-2096-A6F24C50E2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inion Pro" panose="02040503050201020203" pitchFamily="18" charset="0"/>
            </a:endParaRPr>
          </a:p>
        </p:txBody>
      </p:sp>
      <p:sp>
        <p:nvSpPr>
          <p:cNvPr id="5" name="Slide Number Placeholder 4">
            <a:extLst>
              <a:ext uri="{FF2B5EF4-FFF2-40B4-BE49-F238E27FC236}">
                <a16:creationId xmlns:a16="http://schemas.microsoft.com/office/drawing/2014/main" id="{23EB2804-5D75-FAB4-627E-66C883E4B3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5521D8-676A-8B43-9DC0-03BF1138AF34}" type="slidenum">
              <a:rPr lang="en-US" smtClean="0">
                <a:latin typeface="Minion Pro" panose="02040503050201020203" pitchFamily="18" charset="0"/>
              </a:rPr>
              <a:t>‹#›</a:t>
            </a:fld>
            <a:endParaRPr lang="en-US" dirty="0">
              <a:latin typeface="Minion Pro" panose="02040503050201020203" pitchFamily="18" charset="0"/>
            </a:endParaRPr>
          </a:p>
        </p:txBody>
      </p:sp>
    </p:spTree>
    <p:extLst>
      <p:ext uri="{BB962C8B-B14F-4D97-AF65-F5344CB8AC3E}">
        <p14:creationId xmlns:p14="http://schemas.microsoft.com/office/powerpoint/2010/main" val="3881402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inion Pro" panose="02040503050201020203"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inion Pro" panose="02040503050201020203" pitchFamily="18" charset="0"/>
              </a:defRPr>
            </a:lvl1pPr>
          </a:lstStyle>
          <a:p>
            <a:fld id="{96EADD82-7C41-6E4F-9282-056D7190046A}" type="datetimeFigureOut">
              <a:rPr lang="en-US" smtClean="0"/>
              <a:pPr/>
              <a:t>11/4/2025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inion Pro" panose="02040503050201020203"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inion Pro" panose="02040503050201020203" pitchFamily="18" charset="0"/>
              </a:defRPr>
            </a:lvl1pPr>
          </a:lstStyle>
          <a:p>
            <a:fld id="{C713A5B2-5531-114C-89A7-9ED6392C5768}" type="slidenum">
              <a:rPr lang="en-US" smtClean="0"/>
              <a:pPr/>
              <a:t>‹#›</a:t>
            </a:fld>
            <a:endParaRPr lang="en-US" dirty="0"/>
          </a:p>
        </p:txBody>
      </p:sp>
    </p:spTree>
    <p:extLst>
      <p:ext uri="{BB962C8B-B14F-4D97-AF65-F5344CB8AC3E}">
        <p14:creationId xmlns:p14="http://schemas.microsoft.com/office/powerpoint/2010/main" val="35760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inion Pro" panose="02040503050201020203" pitchFamily="18" charset="0"/>
        <a:ea typeface="+mn-ea"/>
        <a:cs typeface="+mn-cs"/>
      </a:defRPr>
    </a:lvl1pPr>
    <a:lvl2pPr marL="457200" algn="l" defTabSz="914400" rtl="0" eaLnBrk="1" latinLnBrk="0" hangingPunct="1">
      <a:defRPr sz="1200" b="0" i="0" kern="1200">
        <a:solidFill>
          <a:schemeClr val="tx1"/>
        </a:solidFill>
        <a:latin typeface="Minion Pro" panose="02040503050201020203" pitchFamily="18" charset="0"/>
        <a:ea typeface="+mn-ea"/>
        <a:cs typeface="+mn-cs"/>
      </a:defRPr>
    </a:lvl2pPr>
    <a:lvl3pPr marL="914400" algn="l" defTabSz="914400" rtl="0" eaLnBrk="1" latinLnBrk="0" hangingPunct="1">
      <a:defRPr sz="1200" b="0" i="0" kern="1200">
        <a:solidFill>
          <a:schemeClr val="tx1"/>
        </a:solidFill>
        <a:latin typeface="Minion Pro" panose="02040503050201020203" pitchFamily="18" charset="0"/>
        <a:ea typeface="+mn-ea"/>
        <a:cs typeface="+mn-cs"/>
      </a:defRPr>
    </a:lvl3pPr>
    <a:lvl4pPr marL="1371600" algn="l" defTabSz="914400" rtl="0" eaLnBrk="1" latinLnBrk="0" hangingPunct="1">
      <a:defRPr sz="1200" b="0" i="0" kern="1200">
        <a:solidFill>
          <a:schemeClr val="tx1"/>
        </a:solidFill>
        <a:latin typeface="Minion Pro" panose="02040503050201020203" pitchFamily="18" charset="0"/>
        <a:ea typeface="+mn-ea"/>
        <a:cs typeface="+mn-cs"/>
      </a:defRPr>
    </a:lvl4pPr>
    <a:lvl5pPr marL="1828800" algn="l" defTabSz="914400" rtl="0" eaLnBrk="1" latinLnBrk="0" hangingPunct="1">
      <a:defRPr sz="1200" b="0" i="0" kern="1200">
        <a:solidFill>
          <a:schemeClr val="tx1"/>
        </a:solidFill>
        <a:latin typeface="Minion Pro" panose="020405030502010202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4</a:t>
            </a:fld>
            <a:endParaRPr lang="en-US"/>
          </a:p>
        </p:txBody>
      </p:sp>
    </p:spTree>
    <p:extLst>
      <p:ext uri="{BB962C8B-B14F-4D97-AF65-F5344CB8AC3E}">
        <p14:creationId xmlns:p14="http://schemas.microsoft.com/office/powerpoint/2010/main" val="379230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5</a:t>
            </a:fld>
            <a:endParaRPr lang="en-US"/>
          </a:p>
        </p:txBody>
      </p:sp>
    </p:spTree>
    <p:extLst>
      <p:ext uri="{BB962C8B-B14F-4D97-AF65-F5344CB8AC3E}">
        <p14:creationId xmlns:p14="http://schemas.microsoft.com/office/powerpoint/2010/main" val="2445202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12</a:t>
            </a:fld>
            <a:endParaRPr lang="en-US"/>
          </a:p>
        </p:txBody>
      </p:sp>
    </p:spTree>
    <p:extLst>
      <p:ext uri="{BB962C8B-B14F-4D97-AF65-F5344CB8AC3E}">
        <p14:creationId xmlns:p14="http://schemas.microsoft.com/office/powerpoint/2010/main" val="2956021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19</a:t>
            </a:fld>
            <a:endParaRPr lang="en-US"/>
          </a:p>
        </p:txBody>
      </p:sp>
    </p:spTree>
    <p:extLst>
      <p:ext uri="{BB962C8B-B14F-4D97-AF65-F5344CB8AC3E}">
        <p14:creationId xmlns:p14="http://schemas.microsoft.com/office/powerpoint/2010/main" val="191546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22</a:t>
            </a:fld>
            <a:endParaRPr lang="en-US"/>
          </a:p>
        </p:txBody>
      </p:sp>
    </p:spTree>
    <p:extLst>
      <p:ext uri="{BB962C8B-B14F-4D97-AF65-F5344CB8AC3E}">
        <p14:creationId xmlns:p14="http://schemas.microsoft.com/office/powerpoint/2010/main" val="119412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24</a:t>
            </a:fld>
            <a:endParaRPr lang="en-US"/>
          </a:p>
        </p:txBody>
      </p:sp>
    </p:spTree>
    <p:extLst>
      <p:ext uri="{BB962C8B-B14F-4D97-AF65-F5344CB8AC3E}">
        <p14:creationId xmlns:p14="http://schemas.microsoft.com/office/powerpoint/2010/main" val="3806459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Google Shape;65;p14">
            <a:extLst>
              <a:ext uri="{FF2B5EF4-FFF2-40B4-BE49-F238E27FC236}">
                <a16:creationId xmlns:a16="http://schemas.microsoft.com/office/drawing/2014/main" id="{61250F3A-DCFF-A1DC-9E0A-D3FBDD606466}"/>
              </a:ext>
            </a:extLst>
          </p:cNvPr>
          <p:cNvSpPr txBox="1"/>
          <p:nvPr userDrawn="1"/>
        </p:nvSpPr>
        <p:spPr>
          <a:xfrm>
            <a:off x="1152923" y="1066433"/>
            <a:ext cx="9590000" cy="1201827"/>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4800"/>
            </a:pPr>
            <a:r>
              <a:rPr lang="en-US" sz="5400" dirty="0">
                <a:solidFill>
                  <a:srgbClr val="BF222D"/>
                </a:solidFill>
                <a:latin typeface="Bree Serif"/>
                <a:ea typeface="Bree Serif"/>
                <a:cs typeface="Bree Serif"/>
                <a:sym typeface="Bree Serif"/>
              </a:rPr>
              <a:t>A Nation Conceived in Liberty</a:t>
            </a:r>
          </a:p>
        </p:txBody>
      </p:sp>
      <p:sp>
        <p:nvSpPr>
          <p:cNvPr id="11" name="Google Shape;66;p14">
            <a:extLst>
              <a:ext uri="{FF2B5EF4-FFF2-40B4-BE49-F238E27FC236}">
                <a16:creationId xmlns:a16="http://schemas.microsoft.com/office/drawing/2014/main" id="{75FBDE81-8E76-7638-A1D3-1D32EF096F73}"/>
              </a:ext>
            </a:extLst>
          </p:cNvPr>
          <p:cNvSpPr txBox="1"/>
          <p:nvPr userDrawn="1"/>
        </p:nvSpPr>
        <p:spPr>
          <a:xfrm>
            <a:off x="1462923" y="2038947"/>
            <a:ext cx="8970000" cy="706307"/>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1950"/>
            </a:pPr>
            <a:r>
              <a:rPr lang="en-US" sz="2600" i="1" dirty="0">
                <a:solidFill>
                  <a:schemeClr val="accent5"/>
                </a:solidFill>
                <a:latin typeface="Bree Serif"/>
                <a:ea typeface="Bree Serif"/>
                <a:cs typeface="Bree Serif"/>
                <a:sym typeface="Bree Serif"/>
              </a:rPr>
              <a:t>U.S. History for the Georgia EOC Assessment</a:t>
            </a:r>
          </a:p>
        </p:txBody>
      </p:sp>
      <p:sp>
        <p:nvSpPr>
          <p:cNvPr id="12" name="Google Shape;64;p14">
            <a:extLst>
              <a:ext uri="{FF2B5EF4-FFF2-40B4-BE49-F238E27FC236}">
                <a16:creationId xmlns:a16="http://schemas.microsoft.com/office/drawing/2014/main" id="{8EF4D237-075B-BEB5-24C1-1E727D929F06}"/>
              </a:ext>
            </a:extLst>
          </p:cNvPr>
          <p:cNvSpPr txBox="1">
            <a:spLocks/>
          </p:cNvSpPr>
          <p:nvPr userDrawn="1"/>
        </p:nvSpPr>
        <p:spPr>
          <a:xfrm>
            <a:off x="433316" y="5768538"/>
            <a:ext cx="6353563" cy="972300"/>
          </a:xfrm>
          <a:prstGeom prst="rect">
            <a:avLst/>
          </a:prstGeom>
          <a:noFill/>
          <a:ln>
            <a:noFill/>
          </a:ln>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600"/>
              </a:spcBef>
              <a:spcAft>
                <a:spcPts val="600"/>
              </a:spcAft>
              <a:buFont typeface="Arial" panose="020B0604020202020204" pitchFamily="34" charset="0"/>
              <a:buNone/>
              <a:defRPr sz="2400" kern="1200">
                <a:solidFill>
                  <a:schemeClr val="bg1"/>
                </a:solidFill>
                <a:latin typeface="Bree Serif" panose="02000503040000020004" pitchFamily="2" charset="77"/>
                <a:ea typeface="+mn-ea"/>
                <a:cs typeface="+mn-cs"/>
              </a:defRPr>
            </a:lvl1pPr>
            <a:lvl2pPr marL="457200" indent="0" algn="ctr" defTabSz="914400" rtl="0" eaLnBrk="1" latinLnBrk="0" hangingPunct="1">
              <a:lnSpc>
                <a:spcPct val="90000"/>
              </a:lnSpc>
              <a:spcBef>
                <a:spcPts val="600"/>
              </a:spcBef>
              <a:spcAft>
                <a:spcPts val="600"/>
              </a:spcAft>
              <a:buFont typeface="Arial" panose="020B0604020202020204" pitchFamily="34" charset="0"/>
              <a:buNone/>
              <a:defRPr sz="2000" b="0" kern="1200">
                <a:solidFill>
                  <a:schemeClr val="tx1"/>
                </a:solidFill>
                <a:latin typeface="Bree Serif" panose="02000503040000020004" pitchFamily="2" charset="77"/>
                <a:ea typeface="+mn-ea"/>
                <a:cs typeface="+mn-cs"/>
              </a:defRPr>
            </a:lvl2pPr>
            <a:lvl3pPr marL="914400" indent="0" algn="ctr"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Bree Serif" panose="02000503040000020004" pitchFamily="2" charset="77"/>
                <a:ea typeface="+mn-ea"/>
                <a:cs typeface="+mn-cs"/>
              </a:defRPr>
            </a:lvl3pPr>
            <a:lvl4pPr marL="1371600" indent="0" algn="ctr"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Bree Serif" panose="02000503040000020004" pitchFamily="2" charset="77"/>
                <a:ea typeface="+mn-ea"/>
                <a:cs typeface="+mn-cs"/>
              </a:defRPr>
            </a:lvl4pPr>
            <a:lvl5pPr marL="1828800" indent="0" algn="ctr"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Bree Serif" panose="0200050304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chemeClr val="accent5"/>
                </a:solidFill>
                <a:latin typeface="Bree Serif"/>
                <a:ea typeface="Bree Serif"/>
                <a:cs typeface="Bree Serif"/>
                <a:sym typeface="Bree Serif"/>
              </a:rPr>
              <a:t>Chapter 4: </a:t>
            </a:r>
            <a:r>
              <a:rPr lang="en-US" sz="1100" dirty="0">
                <a:solidFill>
                  <a:schemeClr val="dk1"/>
                </a:solidFill>
                <a:highlight>
                  <a:srgbClr val="FBEDDA"/>
                </a:highlight>
                <a:latin typeface="Bree Serif"/>
                <a:ea typeface="Bree Serif"/>
                <a:cs typeface="Bree Serif"/>
                <a:sym typeface="Bree Serif"/>
              </a:rPr>
              <a:t>The First Presidents of the New Republic</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chemeClr val="accent5"/>
                </a:solidFill>
                <a:latin typeface="Bree Serif"/>
                <a:ea typeface="Bree Serif"/>
                <a:cs typeface="Bree Serif"/>
                <a:sym typeface="Bree Serif"/>
              </a:rPr>
              <a:t>Chapter 5: </a:t>
            </a:r>
            <a:r>
              <a:rPr lang="en-US" sz="1100" dirty="0">
                <a:solidFill>
                  <a:schemeClr val="tx1"/>
                </a:solidFill>
                <a:latin typeface="Bree Serif"/>
                <a:ea typeface="Bree Serif"/>
                <a:cs typeface="Bree Serif"/>
                <a:sym typeface="Bree Serif"/>
              </a:rPr>
              <a:t>The Age of Jackson</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chemeClr val="accent5"/>
                </a:solidFill>
                <a:latin typeface="Bree Serif"/>
                <a:ea typeface="Bree Serif"/>
                <a:cs typeface="Bree Serif"/>
                <a:sym typeface="Bree Serif"/>
              </a:rPr>
              <a:t>Chapter 6: </a:t>
            </a:r>
            <a:r>
              <a:rPr lang="en-US" sz="1100" dirty="0">
                <a:solidFill>
                  <a:schemeClr val="tx1"/>
                </a:solidFill>
                <a:latin typeface="Bree Serif"/>
                <a:ea typeface="Bree Serif"/>
                <a:cs typeface="Bree Serif"/>
                <a:sym typeface="Bree Serif"/>
              </a:rPr>
              <a:t>The Civil War</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endParaRPr lang="en-US" sz="1100" dirty="0">
              <a:solidFill>
                <a:schemeClr val="tx1"/>
              </a:solidFill>
              <a:latin typeface="Bree Serif"/>
              <a:ea typeface="Bree Serif"/>
              <a:cs typeface="Bree Serif"/>
              <a:sym typeface="Bree Serif"/>
            </a:endParaRP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endParaRPr lang="en-US" sz="1100" dirty="0">
              <a:solidFill>
                <a:schemeClr val="dk1"/>
              </a:solidFill>
              <a:latin typeface="Bree Serif"/>
              <a:ea typeface="Bree Serif"/>
              <a:cs typeface="Bree Serif"/>
              <a:sym typeface="Bree Serif"/>
            </a:endParaRP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endParaRPr lang="en-US" sz="1100" dirty="0">
              <a:solidFill>
                <a:schemeClr val="dk1"/>
              </a:solidFill>
              <a:latin typeface="Bree Serif"/>
              <a:ea typeface="Bree Serif"/>
              <a:cs typeface="Bree Serif"/>
              <a:sym typeface="Bree Serif"/>
            </a:endParaRPr>
          </a:p>
        </p:txBody>
      </p:sp>
      <p:pic>
        <p:nvPicPr>
          <p:cNvPr id="13" name="Graphic 12">
            <a:extLst>
              <a:ext uri="{FF2B5EF4-FFF2-40B4-BE49-F238E27FC236}">
                <a16:creationId xmlns:a16="http://schemas.microsoft.com/office/drawing/2014/main" id="{934BABCC-7A2B-979A-B677-14B272D17F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379" b="27133"/>
          <a:stretch/>
        </p:blipFill>
        <p:spPr>
          <a:xfrm>
            <a:off x="59271" y="117162"/>
            <a:ext cx="2807304" cy="524800"/>
          </a:xfrm>
          <a:prstGeom prst="rect">
            <a:avLst/>
          </a:prstGeom>
        </p:spPr>
      </p:pic>
      <p:sp>
        <p:nvSpPr>
          <p:cNvPr id="17" name="TextBox 16">
            <a:extLst>
              <a:ext uri="{FF2B5EF4-FFF2-40B4-BE49-F238E27FC236}">
                <a16:creationId xmlns:a16="http://schemas.microsoft.com/office/drawing/2014/main" id="{6B9968CC-1C2A-F95C-A502-F3A663F2F20B}"/>
              </a:ext>
            </a:extLst>
          </p:cNvPr>
          <p:cNvSpPr txBox="1"/>
          <p:nvPr userDrawn="1"/>
        </p:nvSpPr>
        <p:spPr>
          <a:xfrm>
            <a:off x="2585443" y="3549010"/>
            <a:ext cx="7541195" cy="1323439"/>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The First Presidents of the New Republic</a:t>
            </a:r>
            <a:endParaRPr lang="en-US" sz="1800" dirty="0">
              <a:solidFill>
                <a:schemeClr val="accent5"/>
              </a:solidFill>
            </a:endParaRPr>
          </a:p>
        </p:txBody>
      </p:sp>
    </p:spTree>
    <p:extLst>
      <p:ext uri="{BB962C8B-B14F-4D97-AF65-F5344CB8AC3E}">
        <p14:creationId xmlns:p14="http://schemas.microsoft.com/office/powerpoint/2010/main" val="369214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Voca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E23E-066A-ACD9-401F-7F3FE9529D4E}"/>
              </a:ext>
            </a:extLst>
          </p:cNvPr>
          <p:cNvSpPr>
            <a:spLocks noGrp="1"/>
          </p:cNvSpPr>
          <p:nvPr>
            <p:ph type="title" hasCustomPrompt="1"/>
          </p:nvPr>
        </p:nvSpPr>
        <p:spPr>
          <a:xfrm>
            <a:off x="0" y="1"/>
            <a:ext cx="12192000" cy="1219199"/>
          </a:xfrm>
          <a:prstGeom prst="rect">
            <a:avLst/>
          </a:prstGeom>
          <a:solidFill>
            <a:schemeClr val="accent1"/>
          </a:solidFill>
        </p:spPr>
        <p:txBody>
          <a:bodyPr/>
          <a:lstStyle>
            <a:lvl1pPr algn="ctr">
              <a:defRPr>
                <a:solidFill>
                  <a:schemeClr val="bg2"/>
                </a:solidFill>
              </a:defRPr>
            </a:lvl1pPr>
          </a:lstStyle>
          <a:p>
            <a:r>
              <a:rPr lang="en-US" sz="3600" dirty="0">
                <a:latin typeface="Bree Serif"/>
                <a:ea typeface="Bree Serif"/>
                <a:cs typeface="Bree Serif"/>
                <a:sym typeface="Bree Serif"/>
              </a:rPr>
              <a:t>Names and Terms You Should Know</a:t>
            </a:r>
            <a:endParaRPr lang="en-US" dirty="0"/>
          </a:p>
        </p:txBody>
      </p:sp>
      <p:sp>
        <p:nvSpPr>
          <p:cNvPr id="3" name="Content Placeholder 2">
            <a:extLst>
              <a:ext uri="{FF2B5EF4-FFF2-40B4-BE49-F238E27FC236}">
                <a16:creationId xmlns:a16="http://schemas.microsoft.com/office/drawing/2014/main" id="{CB1F188C-5F12-48ED-B437-6F982527E1FD}"/>
              </a:ext>
            </a:extLst>
          </p:cNvPr>
          <p:cNvSpPr>
            <a:spLocks noGrp="1"/>
          </p:cNvSpPr>
          <p:nvPr>
            <p:ph sz="half" idx="1"/>
          </p:nvPr>
        </p:nvSpPr>
        <p:spPr>
          <a:xfrm>
            <a:off x="838200" y="1630017"/>
            <a:ext cx="5181600" cy="4546946"/>
          </a:xfrm>
          <a:prstGeom prst="rect">
            <a:avLst/>
          </a:prstGeom>
        </p:spPr>
        <p:txBody>
          <a:bodyPr>
            <a:normAutofit/>
          </a:bodyPr>
          <a:lstStyle>
            <a:lvl1pPr>
              <a:defRPr sz="2000">
                <a:solidFill>
                  <a:schemeClr val="tx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DEEE33D7-9BD9-C2A3-40E6-D069DF4B9BB0}"/>
              </a:ext>
            </a:extLst>
          </p:cNvPr>
          <p:cNvSpPr>
            <a:spLocks noGrp="1"/>
          </p:cNvSpPr>
          <p:nvPr>
            <p:ph sz="half" idx="2"/>
          </p:nvPr>
        </p:nvSpPr>
        <p:spPr>
          <a:xfrm>
            <a:off x="6172200" y="1630017"/>
            <a:ext cx="5181600" cy="4546946"/>
          </a:xfrm>
          <a:prstGeom prst="rect">
            <a:avLst/>
          </a:prstGeom>
        </p:spPr>
        <p:txBody>
          <a:bodyPr>
            <a:normAutofit/>
          </a:bodyPr>
          <a:lstStyle>
            <a:lvl1pPr>
              <a:defRPr sz="2000">
                <a:solidFill>
                  <a:schemeClr val="tx1"/>
                </a:solidFill>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4D55A4F-0DD4-ABA0-9255-C87733C28DE1}"/>
              </a:ext>
            </a:extLst>
          </p:cNvPr>
          <p:cNvSpPr>
            <a:spLocks noGrp="1"/>
          </p:cNvSpPr>
          <p:nvPr>
            <p:ph type="sldNum" sz="quarter" idx="12"/>
          </p:nvPr>
        </p:nvSpPr>
        <p:spPr/>
        <p:txBody>
          <a:bodyPr/>
          <a:lstStyle>
            <a:lvl1pPr>
              <a:defRPr>
                <a:solidFill>
                  <a:schemeClr val="tx1"/>
                </a:solidFill>
                <a:latin typeface="Minion Pro" panose="02040503050201020203" pitchFamily="18" charset="0"/>
              </a:defRPr>
            </a:lvl1pPr>
          </a:lstStyle>
          <a:p>
            <a:fld id="{6AC54FAE-8302-4243-A9D8-D98FAC6724B0}" type="slidenum">
              <a:rPr lang="en-US" smtClean="0"/>
              <a:pPr/>
              <a:t>‹#›</a:t>
            </a:fld>
            <a:endParaRPr lang="en-US" dirty="0"/>
          </a:p>
        </p:txBody>
      </p:sp>
      <p:sp>
        <p:nvSpPr>
          <p:cNvPr id="5" name="Footer Placeholder 1">
            <a:extLst>
              <a:ext uri="{FF2B5EF4-FFF2-40B4-BE49-F238E27FC236}">
                <a16:creationId xmlns:a16="http://schemas.microsoft.com/office/drawing/2014/main" id="{6B2C1680-F4E4-17D4-3488-FBA180E75F95}"/>
              </a:ext>
            </a:extLst>
          </p:cNvPr>
          <p:cNvSpPr>
            <a:spLocks noGrp="1"/>
          </p:cNvSpPr>
          <p:nvPr>
            <p:ph type="ftr" sz="quarter" idx="3"/>
          </p:nvPr>
        </p:nvSpPr>
        <p:spPr>
          <a:xfrm>
            <a:off x="838200" y="6356350"/>
            <a:ext cx="2991678"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3 | The Story of Our Constitution </a:t>
            </a:r>
          </a:p>
        </p:txBody>
      </p:sp>
    </p:spTree>
    <p:extLst>
      <p:ext uri="{BB962C8B-B14F-4D97-AF65-F5344CB8AC3E}">
        <p14:creationId xmlns:p14="http://schemas.microsoft.com/office/powerpoint/2010/main" val="228417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CA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F188C-5F12-48ED-B437-6F982527E1FD}"/>
              </a:ext>
            </a:extLst>
          </p:cNvPr>
          <p:cNvSpPr>
            <a:spLocks noGrp="1"/>
          </p:cNvSpPr>
          <p:nvPr>
            <p:ph sz="half" idx="1" hasCustomPrompt="1"/>
          </p:nvPr>
        </p:nvSpPr>
        <p:spPr>
          <a:xfrm>
            <a:off x="838200" y="1603513"/>
            <a:ext cx="3398520" cy="4573450"/>
          </a:xfrm>
          <a:prstGeom prst="rect">
            <a:avLst/>
          </a:prstGeom>
        </p:spPr>
        <p:txBody>
          <a:bodyPr>
            <a:normAutofit/>
          </a:bodyPr>
          <a:lstStyle>
            <a:lvl1pPr>
              <a:defRPr sz="1800">
                <a:solidFill>
                  <a:schemeClr val="tx1"/>
                </a:solidFill>
              </a:defRPr>
            </a:lvl1pPr>
          </a:lstStyle>
          <a:p>
            <a:pPr lvl="0"/>
            <a:r>
              <a:rPr lang="en-US" dirty="0"/>
              <a:t>Item </a:t>
            </a:r>
          </a:p>
        </p:txBody>
      </p:sp>
      <p:sp>
        <p:nvSpPr>
          <p:cNvPr id="4" name="Content Placeholder 3">
            <a:extLst>
              <a:ext uri="{FF2B5EF4-FFF2-40B4-BE49-F238E27FC236}">
                <a16:creationId xmlns:a16="http://schemas.microsoft.com/office/drawing/2014/main" id="{DEEE33D7-9BD9-C2A3-40E6-D069DF4B9BB0}"/>
              </a:ext>
            </a:extLst>
          </p:cNvPr>
          <p:cNvSpPr>
            <a:spLocks noGrp="1"/>
          </p:cNvSpPr>
          <p:nvPr>
            <p:ph sz="half" idx="2"/>
          </p:nvPr>
        </p:nvSpPr>
        <p:spPr>
          <a:xfrm>
            <a:off x="4414520" y="1600338"/>
            <a:ext cx="3398520" cy="4573450"/>
          </a:xfrm>
          <a:prstGeom prst="rect">
            <a:avLst/>
          </a:prstGeom>
        </p:spPr>
        <p:txBody>
          <a:bodyPr>
            <a:normAutofit/>
          </a:bodyPr>
          <a:lstStyle>
            <a:lvl1pPr>
              <a:defRPr sz="1800">
                <a:solidFill>
                  <a:schemeClr val="tx1"/>
                </a:solidFill>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4D55A4F-0DD4-ABA0-9255-C87733C28DE1}"/>
              </a:ext>
            </a:extLst>
          </p:cNvPr>
          <p:cNvSpPr>
            <a:spLocks noGrp="1"/>
          </p:cNvSpPr>
          <p:nvPr>
            <p:ph type="sldNum" sz="quarter" idx="12"/>
          </p:nvPr>
        </p:nvSpPr>
        <p:spPr/>
        <p:txBody>
          <a:bodyPr/>
          <a:lstStyle>
            <a:lvl1pPr>
              <a:defRPr>
                <a:solidFill>
                  <a:schemeClr val="tx1"/>
                </a:solidFill>
              </a:defRPr>
            </a:lvl1pPr>
          </a:lstStyle>
          <a:p>
            <a:fld id="{6AC54FAE-8302-4243-A9D8-D98FAC6724B0}" type="slidenum">
              <a:rPr lang="en-US" smtClean="0"/>
              <a:pPr/>
              <a:t>‹#›</a:t>
            </a:fld>
            <a:endParaRPr lang="en-US" dirty="0"/>
          </a:p>
        </p:txBody>
      </p:sp>
      <p:sp>
        <p:nvSpPr>
          <p:cNvPr id="6" name="Content Placeholder 3">
            <a:extLst>
              <a:ext uri="{FF2B5EF4-FFF2-40B4-BE49-F238E27FC236}">
                <a16:creationId xmlns:a16="http://schemas.microsoft.com/office/drawing/2014/main" id="{77B2F2FF-70DB-9A11-4561-5E2C16D9801C}"/>
              </a:ext>
            </a:extLst>
          </p:cNvPr>
          <p:cNvSpPr>
            <a:spLocks noGrp="1"/>
          </p:cNvSpPr>
          <p:nvPr>
            <p:ph sz="half" idx="13"/>
          </p:nvPr>
        </p:nvSpPr>
        <p:spPr>
          <a:xfrm>
            <a:off x="7955280" y="1600338"/>
            <a:ext cx="3398520" cy="4573450"/>
          </a:xfrm>
          <a:prstGeom prst="rect">
            <a:avLst/>
          </a:prstGeom>
        </p:spPr>
        <p:txBody>
          <a:bodyPr>
            <a:normAutofit/>
          </a:bodyPr>
          <a:lstStyle>
            <a:lvl1pPr>
              <a:defRPr sz="1800">
                <a:solidFill>
                  <a:schemeClr val="tx1"/>
                </a:solidFill>
              </a:defRPr>
            </a:lvl1pPr>
          </a:lstStyle>
          <a:p>
            <a:pPr lvl="0"/>
            <a:r>
              <a:rPr lang="en-US"/>
              <a:t>Click to edit Master text styles</a:t>
            </a:r>
          </a:p>
        </p:txBody>
      </p:sp>
      <p:sp>
        <p:nvSpPr>
          <p:cNvPr id="5" name="Footer Placeholder 1">
            <a:extLst>
              <a:ext uri="{FF2B5EF4-FFF2-40B4-BE49-F238E27FC236}">
                <a16:creationId xmlns:a16="http://schemas.microsoft.com/office/drawing/2014/main" id="{F60FA05E-7864-0A83-B838-ADE863F4D09E}"/>
              </a:ext>
            </a:extLst>
          </p:cNvPr>
          <p:cNvSpPr>
            <a:spLocks noGrp="1"/>
          </p:cNvSpPr>
          <p:nvPr>
            <p:ph type="ftr" sz="quarter" idx="3"/>
          </p:nvPr>
        </p:nvSpPr>
        <p:spPr>
          <a:xfrm>
            <a:off x="838200" y="6356350"/>
            <a:ext cx="2991678"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3 | The Story of Our Constitution </a:t>
            </a:r>
          </a:p>
        </p:txBody>
      </p:sp>
      <p:sp>
        <p:nvSpPr>
          <p:cNvPr id="8" name="Title 1">
            <a:extLst>
              <a:ext uri="{FF2B5EF4-FFF2-40B4-BE49-F238E27FC236}">
                <a16:creationId xmlns:a16="http://schemas.microsoft.com/office/drawing/2014/main" id="{56EA6F2A-5DE2-587B-C94E-8436C29820B4}"/>
              </a:ext>
            </a:extLst>
          </p:cNvPr>
          <p:cNvSpPr>
            <a:spLocks noGrp="1"/>
          </p:cNvSpPr>
          <p:nvPr>
            <p:ph type="title" hasCustomPrompt="1"/>
          </p:nvPr>
        </p:nvSpPr>
        <p:spPr>
          <a:xfrm>
            <a:off x="0" y="1"/>
            <a:ext cx="12192000" cy="1219199"/>
          </a:xfrm>
          <a:prstGeom prst="rect">
            <a:avLst/>
          </a:prstGeom>
          <a:solidFill>
            <a:schemeClr val="accent1"/>
          </a:solidFill>
        </p:spPr>
        <p:txBody>
          <a:bodyPr/>
          <a:lstStyle>
            <a:lvl1pPr algn="ctr">
              <a:defRPr>
                <a:solidFill>
                  <a:schemeClr val="bg2"/>
                </a:solidFill>
              </a:defRPr>
            </a:lvl1pPr>
          </a:lstStyle>
          <a:p>
            <a:r>
              <a:rPr lang="en-US" sz="3600" dirty="0">
                <a:latin typeface="Bree Serif"/>
                <a:ea typeface="Bree Serif"/>
                <a:cs typeface="Bree Serif"/>
                <a:sym typeface="Bree Serif"/>
              </a:rPr>
              <a:t>Names and Terms You Should Know</a:t>
            </a:r>
            <a:endParaRPr lang="en-US" dirty="0"/>
          </a:p>
        </p:txBody>
      </p:sp>
    </p:spTree>
    <p:extLst>
      <p:ext uri="{BB962C8B-B14F-4D97-AF65-F5344CB8AC3E}">
        <p14:creationId xmlns:p14="http://schemas.microsoft.com/office/powerpoint/2010/main" val="1655058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sz="3600" dirty="0">
                <a:solidFill>
                  <a:schemeClr val="accent5"/>
                </a:solidFill>
                <a:latin typeface="Bree Serif"/>
                <a:ea typeface="Bree Serif"/>
                <a:cs typeface="Bree Serif"/>
                <a:sym typeface="Bree Serif"/>
              </a:rPr>
              <a:t>Standards Covered in this Chapter</a:t>
            </a:r>
            <a:endParaRPr dirty="0"/>
          </a:p>
        </p:txBody>
      </p:sp>
      <p:sp>
        <p:nvSpPr>
          <p:cNvPr id="15" name="Google Shape;15;p3"/>
          <p:cNvSpPr txBox="1">
            <a:spLocks noGrp="1"/>
          </p:cNvSpPr>
          <p:nvPr>
            <p:ph type="body" idx="1"/>
          </p:nvPr>
        </p:nvSpPr>
        <p:spPr>
          <a:xfrm>
            <a:off x="415600" y="1536633"/>
            <a:ext cx="11360800" cy="4414233"/>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chemeClr val="tx1">
                  <a:lumMod val="95000"/>
                  <a:lumOff val="5000"/>
                </a:schemeClr>
              </a:buClr>
              <a:buSzPts val="1800"/>
              <a:buFont typeface="+mj-lt"/>
              <a:buAutoNum type="alphaLcPeriod"/>
              <a:defRPr sz="1800">
                <a:solidFill>
                  <a:schemeClr val="tx1"/>
                </a:solidFill>
                <a:latin typeface="Minion Pro" panose="02040503050201020203" pitchFamily="18" charset="0"/>
                <a:ea typeface="Roboto Slab" pitchFamily="2" charset="0"/>
                <a:cs typeface="Times New Roman" panose="02020603050405020304" pitchFamily="18"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a:t>Click to edit Master text styles</a:t>
            </a:r>
          </a:p>
        </p:txBody>
      </p:sp>
      <p:sp>
        <p:nvSpPr>
          <p:cNvPr id="5" name="Google Shape;16;p3">
            <a:extLst>
              <a:ext uri="{FF2B5EF4-FFF2-40B4-BE49-F238E27FC236}">
                <a16:creationId xmlns:a16="http://schemas.microsoft.com/office/drawing/2014/main" id="{069C54A3-A83D-AD80-4B53-858C011765E1}"/>
              </a:ext>
            </a:extLst>
          </p:cNvPr>
          <p:cNvSpPr txBox="1">
            <a:spLocks noGrp="1"/>
          </p:cNvSpPr>
          <p:nvPr>
            <p:ph type="sldNum" idx="12"/>
          </p:nvPr>
        </p:nvSpPr>
        <p:spPr>
          <a:xfrm>
            <a:off x="11410122" y="6385857"/>
            <a:ext cx="366278" cy="365126"/>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tx1"/>
                </a:solidFill>
                <a:latin typeface="Minion Pro" panose="02040503050201020203" pitchFamily="18" charset="0"/>
                <a:ea typeface="Minion Pro" panose="02040503050201020203" pitchFamily="18" charset="0"/>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
        <p:nvSpPr>
          <p:cNvPr id="3" name="Footer Placeholder 1">
            <a:extLst>
              <a:ext uri="{FF2B5EF4-FFF2-40B4-BE49-F238E27FC236}">
                <a16:creationId xmlns:a16="http://schemas.microsoft.com/office/drawing/2014/main" id="{CE88BBB9-123F-917C-FB32-121F3A962EAD}"/>
              </a:ext>
            </a:extLst>
          </p:cNvPr>
          <p:cNvSpPr txBox="1">
            <a:spLocks/>
          </p:cNvSpPr>
          <p:nvPr userDrawn="1"/>
        </p:nvSpPr>
        <p:spPr>
          <a:xfrm>
            <a:off x="415600" y="6385857"/>
            <a:ext cx="3419901" cy="365125"/>
          </a:xfrm>
          <a:prstGeom prst="rect">
            <a:avLst/>
          </a:prstGeom>
        </p:spPr>
        <p:txBody>
          <a:bodyPr vert="horz" lIns="91440" tIns="45720" rIns="91440" bIns="45720" rtlCol="0" anchor="ctr"/>
          <a:lstStyle>
            <a:defPPr>
              <a:defRPr lang="en-AT"/>
            </a:defPPr>
            <a:lvl1pPr marL="0" algn="ctr" defTabSz="914400" rtl="0" eaLnBrk="1" latinLnBrk="0" hangingPunct="1">
              <a:defRPr sz="1200" kern="1200">
                <a:solidFill>
                  <a:schemeClr val="tx1"/>
                </a:solidFill>
                <a:latin typeface="Minion Pro" panose="020405030502010202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Chapter 4 | The First Presidents of the New Republic </a:t>
            </a:r>
          </a:p>
        </p:txBody>
      </p:sp>
    </p:spTree>
    <p:extLst>
      <p:ext uri="{BB962C8B-B14F-4D97-AF65-F5344CB8AC3E}">
        <p14:creationId xmlns:p14="http://schemas.microsoft.com/office/powerpoint/2010/main" val="245321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GB" dirty="0"/>
              <a:t>Chapter Name |  Subchapter Name</a:t>
            </a:r>
            <a:endParaRPr dirty="0"/>
          </a:p>
        </p:txBody>
      </p:sp>
      <p:sp>
        <p:nvSpPr>
          <p:cNvPr id="2" name="Google Shape;15;p3">
            <a:extLst>
              <a:ext uri="{FF2B5EF4-FFF2-40B4-BE49-F238E27FC236}">
                <a16:creationId xmlns:a16="http://schemas.microsoft.com/office/drawing/2014/main" id="{E221512A-951D-09EE-915E-F8B0A9276268}"/>
              </a:ext>
            </a:extLst>
          </p:cNvPr>
          <p:cNvSpPr txBox="1">
            <a:spLocks noGrp="1"/>
          </p:cNvSpPr>
          <p:nvPr>
            <p:ph type="body" idx="13"/>
          </p:nvPr>
        </p:nvSpPr>
        <p:spPr>
          <a:xfrm>
            <a:off x="415600" y="1612895"/>
            <a:ext cx="3268504" cy="547209"/>
          </a:xfrm>
          <a:prstGeom prst="rect">
            <a:avLst/>
          </a:prstGeom>
          <a:solidFill>
            <a:schemeClr val="bg1"/>
          </a:solidFill>
          <a:ln w="12700">
            <a:solidFill>
              <a:schemeClr val="accent2"/>
            </a:solidFill>
          </a:ln>
        </p:spPr>
        <p:txBody>
          <a:bodyPr spcFirstLastPara="1" wrap="square" lIns="91425" tIns="91425" rIns="91425" bIns="91425" anchor="t" anchorCtr="0">
            <a:normAutofit/>
          </a:bodyPr>
          <a:lstStyle>
            <a:lvl1pPr marL="152396" lvl="0" indent="0" algn="l">
              <a:lnSpc>
                <a:spcPct val="115000"/>
              </a:lnSpc>
              <a:spcBef>
                <a:spcPts val="0"/>
              </a:spcBef>
              <a:spcAft>
                <a:spcPts val="0"/>
              </a:spcAft>
              <a:buSzPts val="1800"/>
              <a:buFont typeface="Arial" panose="020B0604020202020204" pitchFamily="34" charset="0"/>
              <a:buNone/>
              <a:defRPr sz="1800">
                <a:solidFill>
                  <a:schemeClr val="accent2"/>
                </a:solidFill>
                <a:latin typeface="Myriad Pro Light SemiCond" panose="020B0603030403020204" pitchFamily="34" charset="0"/>
                <a:ea typeface="Myriad Pro Light SemiCond" panose="020B0603030403020204" pitchFamily="34" charset="0"/>
                <a:cs typeface="Times New Roman" panose="02020603050405020304" pitchFamily="18"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a:t>Click to edit Master text styles</a:t>
            </a:r>
          </a:p>
        </p:txBody>
      </p:sp>
      <p:sp>
        <p:nvSpPr>
          <p:cNvPr id="6" name="Google Shape;16;p3">
            <a:extLst>
              <a:ext uri="{FF2B5EF4-FFF2-40B4-BE49-F238E27FC236}">
                <a16:creationId xmlns:a16="http://schemas.microsoft.com/office/drawing/2014/main" id="{26BB6D3A-CBBF-8DCC-9097-458BEC713B5D}"/>
              </a:ext>
            </a:extLst>
          </p:cNvPr>
          <p:cNvSpPr txBox="1">
            <a:spLocks noGrp="1"/>
          </p:cNvSpPr>
          <p:nvPr>
            <p:ph type="sldNum" idx="12"/>
          </p:nvPr>
        </p:nvSpPr>
        <p:spPr>
          <a:xfrm>
            <a:off x="11410122" y="6385857"/>
            <a:ext cx="366278" cy="365126"/>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tx1"/>
                </a:solidFill>
                <a:latin typeface="Minion Pro" panose="02040503050201020203" pitchFamily="18" charset="0"/>
                <a:ea typeface="Minion Pro" panose="02040503050201020203" pitchFamily="18" charset="0"/>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
        <p:nvSpPr>
          <p:cNvPr id="4" name="Footer Placeholder 1">
            <a:extLst>
              <a:ext uri="{FF2B5EF4-FFF2-40B4-BE49-F238E27FC236}">
                <a16:creationId xmlns:a16="http://schemas.microsoft.com/office/drawing/2014/main" id="{DCA2266C-0AC7-C222-65EB-E1C1B5E2F0E3}"/>
              </a:ext>
            </a:extLst>
          </p:cNvPr>
          <p:cNvSpPr>
            <a:spLocks noGrp="1"/>
          </p:cNvSpPr>
          <p:nvPr>
            <p:ph type="ftr" sz="quarter" idx="3"/>
          </p:nvPr>
        </p:nvSpPr>
        <p:spPr>
          <a:xfrm>
            <a:off x="415600" y="6385857"/>
            <a:ext cx="3419901"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4 | The First Presidents of the New Republic </a:t>
            </a:r>
          </a:p>
        </p:txBody>
      </p:sp>
    </p:spTree>
    <p:extLst>
      <p:ext uri="{BB962C8B-B14F-4D97-AF65-F5344CB8AC3E}">
        <p14:creationId xmlns:p14="http://schemas.microsoft.com/office/powerpoint/2010/main" val="307673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F38A-A3CE-27BE-201C-3169C9FE6660}"/>
              </a:ext>
            </a:extLst>
          </p:cNvPr>
          <p:cNvSpPr>
            <a:spLocks noGrp="1"/>
          </p:cNvSpPr>
          <p:nvPr>
            <p:ph type="title" hasCustomPrompt="1"/>
          </p:nvPr>
        </p:nvSpPr>
        <p:spPr>
          <a:xfrm>
            <a:off x="839788" y="457200"/>
            <a:ext cx="3932237" cy="1112838"/>
          </a:xfrm>
          <a:prstGeom prst="rect">
            <a:avLst/>
          </a:prstGeom>
        </p:spPr>
        <p:txBody>
          <a:bodyPr anchor="b"/>
          <a:lstStyle>
            <a:lvl1pPr>
              <a:defRPr sz="3200"/>
            </a:lvl1pPr>
          </a:lstStyle>
          <a:p>
            <a:r>
              <a:rPr lang="en-GB" dirty="0"/>
              <a:t>Chapter Name |  Subchapter Name</a:t>
            </a:r>
            <a:endParaRPr lang="en-US" dirty="0"/>
          </a:p>
        </p:txBody>
      </p:sp>
      <p:sp>
        <p:nvSpPr>
          <p:cNvPr id="3" name="Picture Placeholder 2">
            <a:extLst>
              <a:ext uri="{FF2B5EF4-FFF2-40B4-BE49-F238E27FC236}">
                <a16:creationId xmlns:a16="http://schemas.microsoft.com/office/drawing/2014/main" id="{B1F29C50-6EE6-00EC-0830-449C59630FA4}"/>
              </a:ext>
            </a:extLst>
          </p:cNvPr>
          <p:cNvSpPr>
            <a:spLocks noGrp="1"/>
          </p:cNvSpPr>
          <p:nvPr>
            <p:ph type="pic" idx="1"/>
          </p:nvPr>
        </p:nvSpPr>
        <p:spPr>
          <a:xfrm>
            <a:off x="5183188" y="987425"/>
            <a:ext cx="6172200" cy="4523359"/>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0B87BA3-AB7F-532B-1AC5-6245129CFA3A}"/>
              </a:ext>
            </a:extLst>
          </p:cNvPr>
          <p:cNvSpPr>
            <a:spLocks noGrp="1"/>
          </p:cNvSpPr>
          <p:nvPr>
            <p:ph type="body" sz="half" idx="2"/>
          </p:nvPr>
        </p:nvSpPr>
        <p:spPr>
          <a:xfrm>
            <a:off x="839788" y="2057400"/>
            <a:ext cx="3932237" cy="3811588"/>
          </a:xfrm>
          <a:prstGeom prst="rect">
            <a:avLst/>
          </a:prstGeom>
        </p:spPr>
        <p:txBody>
          <a:bodyPr/>
          <a:lstStyle>
            <a:lvl1pPr marL="285750" indent="-285750">
              <a:buClr>
                <a:schemeClr val="accent6"/>
              </a:buClr>
              <a:buFont typeface="Wingdings" pitchFamily="2" charset="2"/>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Google Shape;15;p3">
            <a:extLst>
              <a:ext uri="{FF2B5EF4-FFF2-40B4-BE49-F238E27FC236}">
                <a16:creationId xmlns:a16="http://schemas.microsoft.com/office/drawing/2014/main" id="{5096C20A-05D6-B676-9E37-A038CE002335}"/>
              </a:ext>
            </a:extLst>
          </p:cNvPr>
          <p:cNvSpPr txBox="1">
            <a:spLocks noGrp="1"/>
          </p:cNvSpPr>
          <p:nvPr>
            <p:ph type="body" idx="13"/>
          </p:nvPr>
        </p:nvSpPr>
        <p:spPr>
          <a:xfrm>
            <a:off x="7716732" y="5622188"/>
            <a:ext cx="3242000" cy="573521"/>
          </a:xfrm>
          <a:prstGeom prst="rect">
            <a:avLst/>
          </a:prstGeom>
          <a:solidFill>
            <a:schemeClr val="bg1"/>
          </a:solidFill>
          <a:ln w="12700">
            <a:solidFill>
              <a:schemeClr val="accent2"/>
            </a:solidFill>
          </a:ln>
        </p:spPr>
        <p:txBody>
          <a:bodyPr spcFirstLastPara="1" wrap="square" lIns="91425" tIns="91425" rIns="91425" bIns="91425" anchor="t" anchorCtr="0">
            <a:normAutofit/>
          </a:bodyPr>
          <a:lstStyle>
            <a:lvl1pPr marL="152396" lvl="0" indent="0" algn="l">
              <a:lnSpc>
                <a:spcPct val="115000"/>
              </a:lnSpc>
              <a:spcBef>
                <a:spcPts val="0"/>
              </a:spcBef>
              <a:spcAft>
                <a:spcPts val="0"/>
              </a:spcAft>
              <a:buSzPts val="1800"/>
              <a:buFont typeface="Arial" panose="020B0604020202020204" pitchFamily="34" charset="0"/>
              <a:buNone/>
              <a:defRPr sz="1800">
                <a:solidFill>
                  <a:schemeClr val="accent2"/>
                </a:solidFill>
                <a:latin typeface="Myriad Pro Light SemiCond" panose="020B0603030403020204" pitchFamily="34" charset="0"/>
                <a:ea typeface="Myriad Pro Light SemiCond" panose="020B0603030403020204" pitchFamily="34" charset="0"/>
                <a:cs typeface="Times New Roman" panose="02020603050405020304" pitchFamily="18"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a:t>Click to edit Master text styles</a:t>
            </a:r>
          </a:p>
        </p:txBody>
      </p:sp>
      <p:sp>
        <p:nvSpPr>
          <p:cNvPr id="10" name="Google Shape;16;p3">
            <a:extLst>
              <a:ext uri="{FF2B5EF4-FFF2-40B4-BE49-F238E27FC236}">
                <a16:creationId xmlns:a16="http://schemas.microsoft.com/office/drawing/2014/main" id="{8F295B3A-056E-067E-D0A1-4F7C0A1271DA}"/>
              </a:ext>
            </a:extLst>
          </p:cNvPr>
          <p:cNvSpPr txBox="1">
            <a:spLocks/>
          </p:cNvSpPr>
          <p:nvPr userDrawn="1"/>
        </p:nvSpPr>
        <p:spPr>
          <a:xfrm>
            <a:off x="11410122" y="6385857"/>
            <a:ext cx="366278" cy="365126"/>
          </a:xfrm>
          <a:prstGeom prst="rect">
            <a:avLst/>
          </a:prstGeom>
          <a:noFill/>
          <a:ln>
            <a:noFill/>
          </a:ln>
        </p:spPr>
        <p:txBody>
          <a:bodyPr spcFirstLastPara="1" vert="horz" wrap="square" lIns="91425" tIns="91425" rIns="91425" bIns="91425" rtlCol="0" anchor="ctr" anchorCtr="0">
            <a:normAutofit lnSpcReduction="10000"/>
          </a:bodyPr>
          <a:lstStyle>
            <a:defPPr>
              <a:defRPr lang="en-AT"/>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200" b="0" i="0" u="none" strike="noStrike" kern="1200" cap="none">
                <a:solidFill>
                  <a:schemeClr val="bg1"/>
                </a:solidFill>
                <a:latin typeface="Minion Pro" panose="02040503050201020203" pitchFamily="18" charset="0"/>
                <a:ea typeface="Minion Pro" panose="02040503050201020203" pitchFamily="18" charset="0"/>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
        <p:nvSpPr>
          <p:cNvPr id="7" name="Footer Placeholder 1">
            <a:extLst>
              <a:ext uri="{FF2B5EF4-FFF2-40B4-BE49-F238E27FC236}">
                <a16:creationId xmlns:a16="http://schemas.microsoft.com/office/drawing/2014/main" id="{D6DE656E-2EC3-1778-2AEC-0C3E20BB5512}"/>
              </a:ext>
            </a:extLst>
          </p:cNvPr>
          <p:cNvSpPr>
            <a:spLocks noGrp="1"/>
          </p:cNvSpPr>
          <p:nvPr>
            <p:ph type="ftr" sz="quarter" idx="3"/>
          </p:nvPr>
        </p:nvSpPr>
        <p:spPr>
          <a:xfrm>
            <a:off x="838199" y="6356350"/>
            <a:ext cx="3419901"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4 | The First Presidents of the New Republic </a:t>
            </a:r>
          </a:p>
        </p:txBody>
      </p:sp>
    </p:spTree>
    <p:extLst>
      <p:ext uri="{BB962C8B-B14F-4D97-AF65-F5344CB8AC3E}">
        <p14:creationId xmlns:p14="http://schemas.microsoft.com/office/powerpoint/2010/main" val="186718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reserve="1">
  <p:cSld name="Main">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sz="3600" dirty="0">
                <a:solidFill>
                  <a:schemeClr val="accent5"/>
                </a:solidFill>
                <a:latin typeface="Bree Serif"/>
                <a:sym typeface="Bree Serif"/>
              </a:rPr>
              <a:t>Chapter Title</a:t>
            </a:r>
            <a:endParaRPr dirty="0"/>
          </a:p>
        </p:txBody>
      </p:sp>
      <p:sp>
        <p:nvSpPr>
          <p:cNvPr id="15" name="Google Shape;15;p3"/>
          <p:cNvSpPr txBox="1">
            <a:spLocks noGrp="1"/>
          </p:cNvSpPr>
          <p:nvPr>
            <p:ph type="body" idx="1"/>
          </p:nvPr>
        </p:nvSpPr>
        <p:spPr>
          <a:xfrm>
            <a:off x="415600" y="1536633"/>
            <a:ext cx="11360800" cy="4414233"/>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chemeClr val="tx1">
                  <a:lumMod val="95000"/>
                  <a:lumOff val="5000"/>
                </a:schemeClr>
              </a:buClr>
              <a:buSzPts val="1800"/>
              <a:buFont typeface="Wingdings" pitchFamily="2" charset="2"/>
              <a:buChar char="§"/>
              <a:defRPr sz="1800">
                <a:solidFill>
                  <a:schemeClr val="tx1"/>
                </a:solidFill>
                <a:latin typeface="Minion Pro" panose="02040503050201020203" pitchFamily="18" charset="0"/>
                <a:ea typeface="Roboto Slab" pitchFamily="2" charset="0"/>
                <a:cs typeface="Times New Roman" panose="02020603050405020304" pitchFamily="18"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a:t>Click to edit Master text styles</a:t>
            </a:r>
          </a:p>
        </p:txBody>
      </p:sp>
      <p:sp>
        <p:nvSpPr>
          <p:cNvPr id="16" name="Google Shape;16;p3"/>
          <p:cNvSpPr txBox="1">
            <a:spLocks noGrp="1"/>
          </p:cNvSpPr>
          <p:nvPr>
            <p:ph type="sldNum" idx="12"/>
          </p:nvPr>
        </p:nvSpPr>
        <p:spPr>
          <a:xfrm>
            <a:off x="11410122" y="6385857"/>
            <a:ext cx="366278" cy="365126"/>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tx1"/>
                </a:solidFill>
                <a:latin typeface="Minion Pro" panose="02040503050201020203" pitchFamily="18" charset="0"/>
                <a:ea typeface="Minion Pro" panose="02040503050201020203" pitchFamily="18" charset="0"/>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
        <p:nvSpPr>
          <p:cNvPr id="3" name="Footer Placeholder 1">
            <a:extLst>
              <a:ext uri="{FF2B5EF4-FFF2-40B4-BE49-F238E27FC236}">
                <a16:creationId xmlns:a16="http://schemas.microsoft.com/office/drawing/2014/main" id="{6BDB3BE0-03DE-D103-CF81-7EA779A3808C}"/>
              </a:ext>
            </a:extLst>
          </p:cNvPr>
          <p:cNvSpPr>
            <a:spLocks noGrp="1"/>
          </p:cNvSpPr>
          <p:nvPr>
            <p:ph type="ftr" sz="quarter" idx="3"/>
          </p:nvPr>
        </p:nvSpPr>
        <p:spPr>
          <a:xfrm>
            <a:off x="415600" y="6385857"/>
            <a:ext cx="3419901"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4 | The First Presidents of the New Republic </a:t>
            </a:r>
          </a:p>
        </p:txBody>
      </p:sp>
    </p:spTree>
    <p:extLst>
      <p:ext uri="{BB962C8B-B14F-4D97-AF65-F5344CB8AC3E}">
        <p14:creationId xmlns:p14="http://schemas.microsoft.com/office/powerpoint/2010/main" val="2148393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2BEF99-BFE5-79FF-1E31-87A285D77E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Minion Pro" panose="02040503050201020203" pitchFamily="18" charset="0"/>
              </a:defRPr>
            </a:lvl1pPr>
          </a:lstStyle>
          <a:p>
            <a:fld id="{6AC54FAE-8302-4243-A9D8-D98FAC6724B0}" type="slidenum">
              <a:rPr lang="en-US" smtClean="0"/>
              <a:pPr/>
              <a:t>‹#›</a:t>
            </a:fld>
            <a:endParaRPr lang="en-US" dirty="0"/>
          </a:p>
        </p:txBody>
      </p:sp>
      <p:sp>
        <p:nvSpPr>
          <p:cNvPr id="5" name="Text Placeholder 4">
            <a:extLst>
              <a:ext uri="{FF2B5EF4-FFF2-40B4-BE49-F238E27FC236}">
                <a16:creationId xmlns:a16="http://schemas.microsoft.com/office/drawing/2014/main" id="{5AE10D0F-7D68-AE66-49FC-E73318258E19}"/>
              </a:ext>
            </a:extLst>
          </p:cNvPr>
          <p:cNvSpPr>
            <a:spLocks noGrp="1"/>
          </p:cNvSpPr>
          <p:nvPr>
            <p:ph type="body" idx="1"/>
          </p:nvPr>
        </p:nvSpPr>
        <p:spPr>
          <a:xfrm>
            <a:off x="838200" y="1338470"/>
            <a:ext cx="10515600" cy="48384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a:extLst>
              <a:ext uri="{FF2B5EF4-FFF2-40B4-BE49-F238E27FC236}">
                <a16:creationId xmlns:a16="http://schemas.microsoft.com/office/drawing/2014/main" id="{2BA9045F-6CD3-0370-1F46-BBF718434661}"/>
              </a:ext>
            </a:extLst>
          </p:cNvPr>
          <p:cNvSpPr>
            <a:spLocks noGrp="1"/>
          </p:cNvSpPr>
          <p:nvPr>
            <p:ph type="title"/>
          </p:nvPr>
        </p:nvSpPr>
        <p:spPr>
          <a:xfrm>
            <a:off x="838200" y="365126"/>
            <a:ext cx="10515600" cy="74805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0BE9E95-E8C1-54F3-CB34-AE5E9F7535C3}"/>
              </a:ext>
            </a:extLst>
          </p:cNvPr>
          <p:cNvSpPr>
            <a:spLocks noGrp="1"/>
          </p:cNvSpPr>
          <p:nvPr>
            <p:ph type="ftr" sz="quarter" idx="3"/>
          </p:nvPr>
        </p:nvSpPr>
        <p:spPr>
          <a:xfrm>
            <a:off x="838200" y="6356350"/>
            <a:ext cx="2912165" cy="365125"/>
          </a:xfrm>
          <a:prstGeom prst="rect">
            <a:avLst/>
          </a:prstGeom>
        </p:spPr>
        <p:txBody>
          <a:bodyPr vert="horz" lIns="91440" tIns="45720" rIns="91440" bIns="45720" rtlCol="0" anchor="ctr"/>
          <a:lstStyle>
            <a:lvl1pPr algn="ctr">
              <a:defRPr sz="1200">
                <a:solidFill>
                  <a:schemeClr val="bg1"/>
                </a:solidFill>
                <a:latin typeface="Minion Pro" panose="02040503050201020203" pitchFamily="18" charset="0"/>
              </a:defRPr>
            </a:lvl1pPr>
          </a:lstStyle>
          <a:p>
            <a:r>
              <a:rPr lang="en-US" dirty="0"/>
              <a:t>Chapter 3 | The Story of Our Constitution </a:t>
            </a:r>
          </a:p>
        </p:txBody>
      </p:sp>
    </p:spTree>
    <p:extLst>
      <p:ext uri="{BB962C8B-B14F-4D97-AF65-F5344CB8AC3E}">
        <p14:creationId xmlns:p14="http://schemas.microsoft.com/office/powerpoint/2010/main" val="38823421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1" r:id="rId3"/>
    <p:sldLayoutId id="2147483663" r:id="rId4"/>
    <p:sldLayoutId id="2147483662" r:id="rId5"/>
    <p:sldLayoutId id="2147483657" r:id="rId6"/>
    <p:sldLayoutId id="2147483664" r:id="rId7"/>
  </p:sldLayoutIdLst>
  <p:hf hdr="0" dt="0"/>
  <p:txStyles>
    <p:titleStyle>
      <a:lvl1pPr algn="l" defTabSz="914400" rtl="0" eaLnBrk="1" latinLnBrk="0" hangingPunct="1">
        <a:lnSpc>
          <a:spcPct val="90000"/>
        </a:lnSpc>
        <a:spcBef>
          <a:spcPct val="0"/>
        </a:spcBef>
        <a:buNone/>
        <a:defRPr sz="3600" b="0" i="0" kern="1200">
          <a:solidFill>
            <a:schemeClr val="accent5"/>
          </a:solidFill>
          <a:latin typeface="Bree Serif" panose="02000503040000020004" pitchFamily="2" charset="77"/>
          <a:ea typeface="+mj-ea"/>
          <a:cs typeface="+mj-cs"/>
        </a:defRPr>
      </a:lvl1pPr>
    </p:titleStyle>
    <p:bodyStyle>
      <a:lvl1pPr marL="228600" indent="-228600" algn="l" defTabSz="914400" rtl="0" eaLnBrk="1" latinLnBrk="0" hangingPunct="1">
        <a:lnSpc>
          <a:spcPct val="90000"/>
        </a:lnSpc>
        <a:spcBef>
          <a:spcPts val="600"/>
        </a:spcBef>
        <a:spcAft>
          <a:spcPts val="600"/>
        </a:spcAft>
        <a:buClr>
          <a:schemeClr val="accent1"/>
        </a:buClr>
        <a:buFont typeface="Wingdings" pitchFamily="2" charset="2"/>
        <a:buChar char="§"/>
        <a:defRPr sz="2400" b="0" i="0" kern="1200">
          <a:solidFill>
            <a:schemeClr val="tx1"/>
          </a:solidFill>
          <a:latin typeface="Minion Pro" panose="02040503050201020203"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600"/>
        </a:spcBef>
        <a:spcAft>
          <a:spcPts val="600"/>
        </a:spcAft>
        <a:buClr>
          <a:schemeClr val="accent1"/>
        </a:buClr>
        <a:buFont typeface="Wingdings" pitchFamily="2" charset="2"/>
        <a:buChar char="§"/>
        <a:defRPr sz="1800" b="0" i="0" kern="1200">
          <a:solidFill>
            <a:schemeClr val="tx1"/>
          </a:solidFill>
          <a:latin typeface="Minion Pro" panose="02040503050201020203"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600"/>
        </a:spcBef>
        <a:spcAft>
          <a:spcPts val="600"/>
        </a:spcAft>
        <a:buClr>
          <a:schemeClr val="accent1"/>
        </a:buClr>
        <a:buFont typeface="Wingdings" pitchFamily="2" charset="2"/>
        <a:buChar char="§"/>
        <a:defRPr sz="1600" b="0" i="0" kern="1200">
          <a:solidFill>
            <a:schemeClr val="tx1"/>
          </a:solidFill>
          <a:latin typeface="Minion Pro" panose="02040503050201020203"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600"/>
        </a:spcBef>
        <a:spcAft>
          <a:spcPts val="600"/>
        </a:spcAft>
        <a:buClr>
          <a:schemeClr val="accent1"/>
        </a:buClr>
        <a:buFont typeface="Wingdings" pitchFamily="2" charset="2"/>
        <a:buChar char="§"/>
        <a:defRPr sz="1400" b="0" i="0" kern="1200">
          <a:solidFill>
            <a:schemeClr val="tx1"/>
          </a:solidFill>
          <a:latin typeface="Minion Pro" panose="02040503050201020203"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600"/>
        </a:spcBef>
        <a:spcAft>
          <a:spcPts val="600"/>
        </a:spcAft>
        <a:buClr>
          <a:schemeClr val="accent1"/>
        </a:buClr>
        <a:buFont typeface="Wingdings" pitchFamily="2" charset="2"/>
        <a:buChar char="§"/>
        <a:defRPr sz="1400" b="0" i="0" kern="1200">
          <a:solidFill>
            <a:schemeClr val="tx1"/>
          </a:solidFill>
          <a:latin typeface="Minion Pro" panose="02040503050201020203"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53"/>
        <p:cNvGrpSpPr/>
        <p:nvPr/>
      </p:nvGrpSpPr>
      <p:grpSpPr>
        <a:xfrm>
          <a:off x="0" y="0"/>
          <a:ext cx="0" cy="0"/>
          <a:chOff x="0" y="0"/>
          <a:chExt cx="0" cy="0"/>
        </a:xfrm>
      </p:grpSpPr>
      <p:pic>
        <p:nvPicPr>
          <p:cNvPr id="4" name="Picture 3" descr="A group of men in front of a white house&#10;&#10;Description automatically generated">
            <a:extLst>
              <a:ext uri="{FF2B5EF4-FFF2-40B4-BE49-F238E27FC236}">
                <a16:creationId xmlns:a16="http://schemas.microsoft.com/office/drawing/2014/main" id="{7DCF6944-40C2-2A06-5295-1501F0735674}"/>
              </a:ext>
            </a:extLst>
          </p:cNvPr>
          <p:cNvPicPr>
            <a:picLocks noChangeAspect="1"/>
          </p:cNvPicPr>
          <p:nvPr/>
        </p:nvPicPr>
        <p:blipFill rotWithShape="1">
          <a:blip r:embed="rId3"/>
          <a:srcRect l="10237" r="2659"/>
          <a:stretch/>
        </p:blipFill>
        <p:spPr>
          <a:xfrm>
            <a:off x="-390" y="0"/>
            <a:ext cx="12281830" cy="6858000"/>
          </a:xfrm>
          <a:prstGeom prst="rect">
            <a:avLst/>
          </a:prstGeom>
        </p:spPr>
      </p:pic>
      <p:sp>
        <p:nvSpPr>
          <p:cNvPr id="5" name="Rectangle 4">
            <a:extLst>
              <a:ext uri="{FF2B5EF4-FFF2-40B4-BE49-F238E27FC236}">
                <a16:creationId xmlns:a16="http://schemas.microsoft.com/office/drawing/2014/main" id="{431C7903-BEE8-3F61-F2BB-10972478125C}"/>
              </a:ext>
            </a:extLst>
          </p:cNvPr>
          <p:cNvSpPr/>
          <p:nvPr/>
        </p:nvSpPr>
        <p:spPr>
          <a:xfrm>
            <a:off x="0" y="914400"/>
            <a:ext cx="12281440" cy="2307771"/>
          </a:xfrm>
          <a:prstGeom prst="rect">
            <a:avLst/>
          </a:prstGeom>
          <a:solidFill>
            <a:schemeClr val="bg1">
              <a:alpha val="3978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Google Shape;55;p13"/>
          <p:cNvSpPr txBox="1">
            <a:spLocks noGrp="1"/>
          </p:cNvSpPr>
          <p:nvPr>
            <p:ph type="ctrTitle" idx="4294967295"/>
          </p:nvPr>
        </p:nvSpPr>
        <p:spPr>
          <a:xfrm>
            <a:off x="1113301" y="1307801"/>
            <a:ext cx="10383787" cy="1772463"/>
          </a:xfrm>
          <a:prstGeom prst="rect">
            <a:avLst/>
          </a:prstGeom>
          <a:noFill/>
          <a:ln>
            <a:noFill/>
          </a:ln>
          <a:effectLst>
            <a:outerShdw blurRad="76200" dir="13500000" sy="23000" kx="1200000" algn="br" rotWithShape="0">
              <a:prstClr val="black">
                <a:alpha val="20000"/>
              </a:prstClr>
            </a:outerShdw>
          </a:effectLst>
        </p:spPr>
        <p:txBody>
          <a:bodyPr spcFirstLastPara="1" vert="horz" wrap="square" lIns="121900" tIns="121900" rIns="121900" bIns="121900" rtlCol="0" anchor="ctr" anchorCtr="0">
            <a:noAutofit/>
          </a:bodyPr>
          <a:lstStyle/>
          <a:p>
            <a:pPr algn="ctr">
              <a:lnSpc>
                <a:spcPct val="100000"/>
              </a:lnSpc>
              <a:spcBef>
                <a:spcPts val="0"/>
              </a:spcBef>
              <a:buSzPts val="5200"/>
            </a:pPr>
            <a:r>
              <a:rPr lang="en-US" sz="6000" dirty="0">
                <a:ln>
                  <a:solidFill>
                    <a:schemeClr val="accent2"/>
                  </a:solidFill>
                </a:ln>
                <a:solidFill>
                  <a:schemeClr val="accent2"/>
                </a:solidFill>
                <a:effectLst>
                  <a:outerShdw blurRad="50800" dist="38100" dir="2700000" algn="tl" rotWithShape="0">
                    <a:prstClr val="black">
                      <a:alpha val="40000"/>
                    </a:prstClr>
                  </a:outerShdw>
                </a:effectLst>
                <a:latin typeface="Bree Serif"/>
                <a:ea typeface="Bree Serif"/>
                <a:cs typeface="Bree Serif"/>
                <a:sym typeface="Bree Serif"/>
              </a:rPr>
              <a:t>The First Presidents of the New Republic</a:t>
            </a:r>
            <a:endParaRPr lang="en-US" sz="6000" dirty="0">
              <a:ln>
                <a:solidFill>
                  <a:schemeClr val="accent2"/>
                </a:solidFill>
              </a:ln>
              <a:solidFill>
                <a:schemeClr val="accent2"/>
              </a:solidFill>
              <a:effectLst>
                <a:outerShdw blurRad="50800" dist="38100" dir="2700000" algn="tl" rotWithShape="0">
                  <a:prstClr val="black">
                    <a:alpha val="40000"/>
                  </a:prst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E2C0-DF96-99AB-F4BF-930C3168877B}"/>
              </a:ext>
            </a:extLst>
          </p:cNvPr>
          <p:cNvSpPr>
            <a:spLocks noGrp="1"/>
          </p:cNvSpPr>
          <p:nvPr>
            <p:ph type="title"/>
          </p:nvPr>
        </p:nvSpPr>
        <p:spPr/>
        <p:txBody>
          <a:bodyPr/>
          <a:lstStyle/>
          <a:p>
            <a:r>
              <a:rPr lang="en-US" dirty="0"/>
              <a:t>The French Revolution</a:t>
            </a:r>
          </a:p>
        </p:txBody>
      </p:sp>
      <p:sp>
        <p:nvSpPr>
          <p:cNvPr id="3" name="Text Placeholder 2">
            <a:extLst>
              <a:ext uri="{FF2B5EF4-FFF2-40B4-BE49-F238E27FC236}">
                <a16:creationId xmlns:a16="http://schemas.microsoft.com/office/drawing/2014/main" id="{F1908FC5-B794-161A-6BBC-5B900EBBD79E}"/>
              </a:ext>
            </a:extLst>
          </p:cNvPr>
          <p:cNvSpPr>
            <a:spLocks noGrp="1"/>
          </p:cNvSpPr>
          <p:nvPr>
            <p:ph type="body" idx="1"/>
          </p:nvPr>
        </p:nvSpPr>
        <p:spPr>
          <a:xfrm>
            <a:off x="415599" y="1536633"/>
            <a:ext cx="8260643" cy="4414233"/>
          </a:xfrm>
        </p:spPr>
        <p:txBody>
          <a:bodyPr/>
          <a:lstStyle/>
          <a:p>
            <a:pPr marL="152396" indent="0">
              <a:buNone/>
            </a:pPr>
            <a:r>
              <a:rPr lang="en-US" dirty="0"/>
              <a:t>While Washington was President, a revolution broke out in France. The French Revolutionaries</a:t>
            </a:r>
            <a:r>
              <a:rPr lang="ru-RU" dirty="0"/>
              <a:t> </a:t>
            </a:r>
            <a:r>
              <a:rPr lang="en-US" dirty="0"/>
              <a:t>executed the King and became involved in a war with Britain and the other powers of Europe.</a:t>
            </a:r>
            <a:endParaRPr lang="ru-RU" dirty="0"/>
          </a:p>
          <a:p>
            <a:endParaRPr lang="en-US" dirty="0"/>
          </a:p>
        </p:txBody>
      </p:sp>
      <p:sp>
        <p:nvSpPr>
          <p:cNvPr id="4" name="Slide Number Placeholder 3">
            <a:extLst>
              <a:ext uri="{FF2B5EF4-FFF2-40B4-BE49-F238E27FC236}">
                <a16:creationId xmlns:a16="http://schemas.microsoft.com/office/drawing/2014/main" id="{BEE74589-EE2E-843E-DF22-A603EAB10CEB}"/>
              </a:ext>
            </a:extLst>
          </p:cNvPr>
          <p:cNvSpPr>
            <a:spLocks noGrp="1"/>
          </p:cNvSpPr>
          <p:nvPr>
            <p:ph type="sldNum" idx="12"/>
          </p:nvPr>
        </p:nvSpPr>
        <p:spPr/>
        <p:txBody>
          <a:bodyPr>
            <a:normAutofit lnSpcReduction="10000"/>
          </a:bodyPr>
          <a:lstStyle/>
          <a:p>
            <a:fld id="{00000000-1234-1234-1234-123412341234}" type="slidenum">
              <a:rPr lang="en" smtClean="0"/>
              <a:pPr/>
              <a:t>10</a:t>
            </a:fld>
            <a:endParaRPr lang="en" dirty="0"/>
          </a:p>
        </p:txBody>
      </p:sp>
      <p:sp>
        <p:nvSpPr>
          <p:cNvPr id="5" name="Footer Placeholder 4">
            <a:extLst>
              <a:ext uri="{FF2B5EF4-FFF2-40B4-BE49-F238E27FC236}">
                <a16:creationId xmlns:a16="http://schemas.microsoft.com/office/drawing/2014/main" id="{F337B228-F28B-4ABA-3965-3457FEE8FFFB}"/>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6" name="Picture 4" descr="undefined">
            <a:extLst>
              <a:ext uri="{FF2B5EF4-FFF2-40B4-BE49-F238E27FC236}">
                <a16:creationId xmlns:a16="http://schemas.microsoft.com/office/drawing/2014/main" id="{9B0E2AF9-C59D-6299-EAF2-6000C4DC4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26" y="2797991"/>
            <a:ext cx="4046450" cy="3191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white robe&#10;&#10;Description automatically generated">
            <a:extLst>
              <a:ext uri="{FF2B5EF4-FFF2-40B4-BE49-F238E27FC236}">
                <a16:creationId xmlns:a16="http://schemas.microsoft.com/office/drawing/2014/main" id="{983B7840-199E-6765-1FCD-5093937A87A0}"/>
              </a:ext>
            </a:extLst>
          </p:cNvPr>
          <p:cNvPicPr>
            <a:picLocks noChangeAspect="1"/>
          </p:cNvPicPr>
          <p:nvPr/>
        </p:nvPicPr>
        <p:blipFill>
          <a:blip r:embed="rId3"/>
          <a:stretch>
            <a:fillRect/>
          </a:stretch>
        </p:blipFill>
        <p:spPr>
          <a:xfrm rot="21221000">
            <a:off x="5913794" y="3161802"/>
            <a:ext cx="2614510" cy="2833503"/>
          </a:xfrm>
          <a:prstGeom prst="rect">
            <a:avLst/>
          </a:prstGeom>
        </p:spPr>
      </p:pic>
      <p:pic>
        <p:nvPicPr>
          <p:cNvPr id="7170" name="Picture 2" descr="undefined">
            <a:extLst>
              <a:ext uri="{FF2B5EF4-FFF2-40B4-BE49-F238E27FC236}">
                <a16:creationId xmlns:a16="http://schemas.microsoft.com/office/drawing/2014/main" id="{E60FF5F0-F402-4FBA-2188-ED3328447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2955">
            <a:off x="8845616" y="791001"/>
            <a:ext cx="2930784" cy="418406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urved Connector 14">
            <a:extLst>
              <a:ext uri="{FF2B5EF4-FFF2-40B4-BE49-F238E27FC236}">
                <a16:creationId xmlns:a16="http://schemas.microsoft.com/office/drawing/2014/main" id="{C15DDC51-0413-0B9B-77DA-8F01B7B74F25}"/>
              </a:ext>
            </a:extLst>
          </p:cNvPr>
          <p:cNvCxnSpPr>
            <a:cxnSpLocks/>
            <a:stCxn id="11" idx="2"/>
            <a:endCxn id="7170" idx="1"/>
          </p:cNvCxnSpPr>
          <p:nvPr/>
        </p:nvCxnSpPr>
        <p:spPr>
          <a:xfrm rot="5400000" flipH="1" flipV="1">
            <a:off x="6623096" y="3759079"/>
            <a:ext cx="2981454" cy="1473796"/>
          </a:xfrm>
          <a:prstGeom prst="curvedConnector4">
            <a:avLst>
              <a:gd name="adj1" fmla="val -7667"/>
              <a:gd name="adj2" fmla="val 88888"/>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D8C1E5D5-A43D-1E5D-5F4A-C0DDD3E5887D}"/>
              </a:ext>
            </a:extLst>
          </p:cNvPr>
          <p:cNvCxnSpPr>
            <a:cxnSpLocks/>
            <a:stCxn id="6" idx="3"/>
            <a:endCxn id="11" idx="1"/>
          </p:cNvCxnSpPr>
          <p:nvPr/>
        </p:nvCxnSpPr>
        <p:spPr>
          <a:xfrm>
            <a:off x="4815076" y="4393525"/>
            <a:ext cx="1106654" cy="328858"/>
          </a:xfrm>
          <a:prstGeom prst="curved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576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CA84-E6F2-74E0-E00E-6871A4389253}"/>
              </a:ext>
            </a:extLst>
          </p:cNvPr>
          <p:cNvSpPr>
            <a:spLocks noGrp="1"/>
          </p:cNvSpPr>
          <p:nvPr>
            <p:ph type="title"/>
          </p:nvPr>
        </p:nvSpPr>
        <p:spPr/>
        <p:txBody>
          <a:bodyPr/>
          <a:lstStyle/>
          <a:p>
            <a:r>
              <a:rPr lang="en-US" dirty="0"/>
              <a:t>The French Revolution</a:t>
            </a:r>
          </a:p>
        </p:txBody>
      </p:sp>
      <p:sp>
        <p:nvSpPr>
          <p:cNvPr id="3" name="Text Placeholder 2">
            <a:extLst>
              <a:ext uri="{FF2B5EF4-FFF2-40B4-BE49-F238E27FC236}">
                <a16:creationId xmlns:a16="http://schemas.microsoft.com/office/drawing/2014/main" id="{6379348B-EF99-6836-98B1-4C54BCDAEFF4}"/>
              </a:ext>
            </a:extLst>
          </p:cNvPr>
          <p:cNvSpPr>
            <a:spLocks noGrp="1"/>
          </p:cNvSpPr>
          <p:nvPr>
            <p:ph type="body" idx="1"/>
          </p:nvPr>
        </p:nvSpPr>
        <p:spPr>
          <a:xfrm>
            <a:off x="415600" y="1536633"/>
            <a:ext cx="6172487" cy="4414233"/>
          </a:xfrm>
        </p:spPr>
        <p:txBody>
          <a:bodyPr/>
          <a:lstStyle/>
          <a:p>
            <a:r>
              <a:rPr lang="en-US" dirty="0"/>
              <a:t>Jefferson and the Democratic-Republicans remained friendly towards France. Hamilton and the</a:t>
            </a:r>
            <a:br>
              <a:rPr lang="en-US" dirty="0"/>
            </a:br>
            <a:r>
              <a:rPr lang="en-US" dirty="0"/>
              <a:t>Federalists favored Britain.</a:t>
            </a:r>
            <a:endParaRPr lang="ru-RU" dirty="0"/>
          </a:p>
          <a:p>
            <a:r>
              <a:rPr lang="en-US" dirty="0"/>
              <a:t>Washington declared in his </a:t>
            </a:r>
            <a:r>
              <a:rPr lang="en-US" b="1" dirty="0">
                <a:solidFill>
                  <a:schemeClr val="accent6"/>
                </a:solidFill>
              </a:rPr>
              <a:t>Proclamation of Neutrality </a:t>
            </a:r>
            <a:r>
              <a:rPr lang="en-US" dirty="0"/>
              <a:t>that the United States would remain</a:t>
            </a:r>
            <a:r>
              <a:rPr lang="ru-RU" dirty="0"/>
              <a:t> </a:t>
            </a:r>
            <a:r>
              <a:rPr lang="en-US" dirty="0"/>
              <a:t>neutral. It would be “friendly and impartial” to countries at war.</a:t>
            </a:r>
          </a:p>
        </p:txBody>
      </p:sp>
      <p:sp>
        <p:nvSpPr>
          <p:cNvPr id="4" name="Slide Number Placeholder 3">
            <a:extLst>
              <a:ext uri="{FF2B5EF4-FFF2-40B4-BE49-F238E27FC236}">
                <a16:creationId xmlns:a16="http://schemas.microsoft.com/office/drawing/2014/main" id="{4EAA0399-D45F-AB7D-F1CA-45E4B35B4A88}"/>
              </a:ext>
            </a:extLst>
          </p:cNvPr>
          <p:cNvSpPr>
            <a:spLocks noGrp="1"/>
          </p:cNvSpPr>
          <p:nvPr>
            <p:ph type="sldNum" idx="12"/>
          </p:nvPr>
        </p:nvSpPr>
        <p:spPr/>
        <p:txBody>
          <a:bodyPr>
            <a:normAutofit lnSpcReduction="10000"/>
          </a:bodyPr>
          <a:lstStyle/>
          <a:p>
            <a:fld id="{00000000-1234-1234-1234-123412341234}" type="slidenum">
              <a:rPr lang="en" smtClean="0"/>
              <a:pPr/>
              <a:t>11</a:t>
            </a:fld>
            <a:endParaRPr lang="en" dirty="0"/>
          </a:p>
        </p:txBody>
      </p:sp>
      <p:sp>
        <p:nvSpPr>
          <p:cNvPr id="5" name="Footer Placeholder 4">
            <a:extLst>
              <a:ext uri="{FF2B5EF4-FFF2-40B4-BE49-F238E27FC236}">
                <a16:creationId xmlns:a16="http://schemas.microsoft.com/office/drawing/2014/main" id="{95DBBA4E-2AC7-D3DF-2A0A-6CE07B2BF084}"/>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5122" name="Picture 2" descr="George Washington, Portrait, Stuart">
            <a:extLst>
              <a:ext uri="{FF2B5EF4-FFF2-40B4-BE49-F238E27FC236}">
                <a16:creationId xmlns:a16="http://schemas.microsoft.com/office/drawing/2014/main" id="{C674394C-F714-9478-6349-1CE4C762A9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60" r="16371"/>
          <a:stretch/>
        </p:blipFill>
        <p:spPr bwMode="auto">
          <a:xfrm>
            <a:off x="6923402" y="1221883"/>
            <a:ext cx="4225723" cy="4414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41371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DFC584-B800-F3E0-9D09-D6E12C37D424}"/>
              </a:ext>
            </a:extLst>
          </p:cNvPr>
          <p:cNvSpPr>
            <a:spLocks noGrp="1"/>
          </p:cNvSpPr>
          <p:nvPr>
            <p:ph type="title"/>
          </p:nvPr>
        </p:nvSpPr>
        <p:spPr>
          <a:xfrm>
            <a:off x="640080" y="4777739"/>
            <a:ext cx="3418990" cy="1412119"/>
          </a:xfrm>
        </p:spPr>
        <p:txBody>
          <a:bodyPr vert="horz" lIns="91440" tIns="45720" rIns="91440" bIns="45720" rtlCol="0" anchor="ctr">
            <a:normAutofit/>
          </a:bodyPr>
          <a:lstStyle/>
          <a:p>
            <a:pPr>
              <a:lnSpc>
                <a:spcPct val="90000"/>
              </a:lnSpc>
              <a:spcBef>
                <a:spcPct val="0"/>
              </a:spcBef>
            </a:pPr>
            <a:r>
              <a:rPr lang="en-US" sz="4000" dirty="0"/>
              <a:t>The Whiskey Rebellion</a:t>
            </a:r>
          </a:p>
        </p:txBody>
      </p:sp>
      <p:pic>
        <p:nvPicPr>
          <p:cNvPr id="9218" name="Picture 2" descr="undefined">
            <a:extLst>
              <a:ext uri="{FF2B5EF4-FFF2-40B4-BE49-F238E27FC236}">
                <a16:creationId xmlns:a16="http://schemas.microsoft.com/office/drawing/2014/main" id="{2C613094-E1C3-945C-A571-FB5233CF4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555" b="13565"/>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922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22EFF07-8143-B56C-F804-E510F4E2570F}"/>
              </a:ext>
            </a:extLst>
          </p:cNvPr>
          <p:cNvSpPr>
            <a:spLocks noGrp="1"/>
          </p:cNvSpPr>
          <p:nvPr>
            <p:ph type="body" idx="1"/>
          </p:nvPr>
        </p:nvSpPr>
        <p:spPr>
          <a:xfrm>
            <a:off x="4654294" y="4777739"/>
            <a:ext cx="6897626" cy="1399223"/>
          </a:xfrm>
        </p:spPr>
        <p:txBody>
          <a:bodyPr vert="horz" lIns="91440" tIns="45720" rIns="91440" bIns="45720" rtlCol="0" anchor="ctr">
            <a:normAutofit/>
          </a:bodyPr>
          <a:lstStyle/>
          <a:p>
            <a:pPr marL="380985" indent="0">
              <a:lnSpc>
                <a:spcPct val="90000"/>
              </a:lnSpc>
              <a:spcAft>
                <a:spcPts val="600"/>
              </a:spcAft>
              <a:buNone/>
            </a:pPr>
            <a:r>
              <a:rPr lang="en-US" dirty="0">
                <a:ea typeface="+mn-ea"/>
                <a:cs typeface="+mn-cs"/>
              </a:rPr>
              <a:t>Farmers in western Pennsylvania rebelled against the whiskey tax. Washington and Hamilton led an army of 13,000 men against the “Whiskey Rebellion.” The rebels avoided a fight and returned home.</a:t>
            </a:r>
          </a:p>
          <a:p>
            <a:pPr marL="152396" indent="-228600">
              <a:lnSpc>
                <a:spcPct val="90000"/>
              </a:lnSpc>
              <a:spcAft>
                <a:spcPts val="600"/>
              </a:spcAft>
              <a:buFont typeface="Arial" panose="020B0604020202020204" pitchFamily="34" charset="0"/>
              <a:buChar char="•"/>
            </a:pPr>
            <a:endParaRPr lang="en-US" sz="2000" dirty="0">
              <a:latin typeface="+mn-lt"/>
              <a:ea typeface="+mn-ea"/>
              <a:cs typeface="+mn-cs"/>
            </a:endParaRPr>
          </a:p>
        </p:txBody>
      </p:sp>
      <p:sp>
        <p:nvSpPr>
          <p:cNvPr id="5" name="Footer Placeholder 4">
            <a:extLst>
              <a:ext uri="{FF2B5EF4-FFF2-40B4-BE49-F238E27FC236}">
                <a16:creationId xmlns:a16="http://schemas.microsoft.com/office/drawing/2014/main" id="{8543D7C6-4F07-237B-3175-95DF940CC587}"/>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prstClr val="black">
                    <a:tint val="75000"/>
                  </a:prstClr>
                </a:solidFill>
                <a:ea typeface="+mn-ea"/>
                <a:cs typeface="+mn-cs"/>
              </a:rPr>
              <a:t>Chapter 4 | The First Presidents of the New Republic </a:t>
            </a:r>
          </a:p>
        </p:txBody>
      </p:sp>
      <p:sp>
        <p:nvSpPr>
          <p:cNvPr id="4" name="Slide Number Placeholder 3">
            <a:extLst>
              <a:ext uri="{FF2B5EF4-FFF2-40B4-BE49-F238E27FC236}">
                <a16:creationId xmlns:a16="http://schemas.microsoft.com/office/drawing/2014/main" id="{86EAFA9B-C3FD-B5B7-F8C6-07E0E44D97C6}"/>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mtClean="0">
                <a:solidFill>
                  <a:prstClr val="black">
                    <a:tint val="75000"/>
                  </a:prstClr>
                </a:solidFill>
                <a:ea typeface="+mn-ea"/>
                <a:cs typeface="+mn-cs"/>
              </a:rPr>
              <a:pPr>
                <a:spcAft>
                  <a:spcPts val="600"/>
                </a:spcAft>
                <a:buClrTx/>
                <a:buSzTx/>
                <a:defRPr/>
              </a:pPr>
              <a:t>12</a:t>
            </a:fld>
            <a:endParaRPr lang="en-US" dirty="0">
              <a:solidFill>
                <a:prstClr val="black">
                  <a:tint val="75000"/>
                </a:prstClr>
              </a:solidFill>
              <a:ea typeface="+mn-ea"/>
              <a:cs typeface="+mn-cs"/>
            </a:endParaRPr>
          </a:p>
        </p:txBody>
      </p:sp>
    </p:spTree>
    <p:extLst>
      <p:ext uri="{BB962C8B-B14F-4D97-AF65-F5344CB8AC3E}">
        <p14:creationId xmlns:p14="http://schemas.microsoft.com/office/powerpoint/2010/main" val="3700118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5" name="Rectangle 10254">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undefined">
            <a:extLst>
              <a:ext uri="{FF2B5EF4-FFF2-40B4-BE49-F238E27FC236}">
                <a16:creationId xmlns:a16="http://schemas.microsoft.com/office/drawing/2014/main" id="{E6F2345A-9CF8-D651-AB98-332D110885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8694"/>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10256" name="Rectangle: Rounded Corners 10248">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inion Pro" panose="02040503050201020203" pitchFamily="18" charset="0"/>
            </a:endParaRPr>
          </a:p>
        </p:txBody>
      </p:sp>
      <p:sp>
        <p:nvSpPr>
          <p:cNvPr id="2" name="Title 1">
            <a:extLst>
              <a:ext uri="{FF2B5EF4-FFF2-40B4-BE49-F238E27FC236}">
                <a16:creationId xmlns:a16="http://schemas.microsoft.com/office/drawing/2014/main" id="{021C4BE6-5BBC-0727-B7E9-E92B666F9ADD}"/>
              </a:ext>
            </a:extLst>
          </p:cNvPr>
          <p:cNvSpPr>
            <a:spLocks noGrp="1"/>
          </p:cNvSpPr>
          <p:nvPr>
            <p:ph type="title"/>
          </p:nvPr>
        </p:nvSpPr>
        <p:spPr>
          <a:xfrm>
            <a:off x="566928" y="4203278"/>
            <a:ext cx="8557193" cy="536063"/>
          </a:xfrm>
        </p:spPr>
        <p:txBody>
          <a:bodyPr vert="horz" lIns="91440" tIns="45720" rIns="91440" bIns="45720" rtlCol="0" anchor="ctr">
            <a:normAutofit/>
          </a:bodyPr>
          <a:lstStyle/>
          <a:p>
            <a:pPr>
              <a:lnSpc>
                <a:spcPct val="90000"/>
              </a:lnSpc>
              <a:spcBef>
                <a:spcPct val="0"/>
              </a:spcBef>
            </a:pPr>
            <a:r>
              <a:rPr lang="en-US" sz="2800" dirty="0">
                <a:solidFill>
                  <a:schemeClr val="bg1"/>
                </a:solidFill>
              </a:rPr>
              <a:t>Washington’s Farewell Address</a:t>
            </a:r>
          </a:p>
        </p:txBody>
      </p:sp>
      <p:sp>
        <p:nvSpPr>
          <p:cNvPr id="3" name="Text Placeholder 2">
            <a:extLst>
              <a:ext uri="{FF2B5EF4-FFF2-40B4-BE49-F238E27FC236}">
                <a16:creationId xmlns:a16="http://schemas.microsoft.com/office/drawing/2014/main" id="{880A315B-2C7E-0C49-1139-47ACBD54F7CD}"/>
              </a:ext>
            </a:extLst>
          </p:cNvPr>
          <p:cNvSpPr>
            <a:spLocks noGrp="1"/>
          </p:cNvSpPr>
          <p:nvPr>
            <p:ph type="body" idx="1"/>
          </p:nvPr>
        </p:nvSpPr>
        <p:spPr>
          <a:xfrm>
            <a:off x="566928" y="4956314"/>
            <a:ext cx="11058144" cy="1306417"/>
          </a:xfrm>
        </p:spPr>
        <p:txBody>
          <a:bodyPr vert="horz" lIns="91440" tIns="45720" rIns="91440" bIns="45720" rtlCol="0">
            <a:normAutofit/>
          </a:bodyPr>
          <a:lstStyle/>
          <a:p>
            <a:pPr marL="380985" indent="0">
              <a:lnSpc>
                <a:spcPct val="90000"/>
              </a:lnSpc>
              <a:spcAft>
                <a:spcPts val="600"/>
              </a:spcAft>
              <a:buNone/>
            </a:pPr>
            <a:r>
              <a:rPr lang="en-US" sz="1700" dirty="0">
                <a:ea typeface="+mn-ea"/>
                <a:cs typeface="+mn-cs"/>
              </a:rPr>
              <a:t>In his “Farewell Address,” Washington advised against political parties and warned about the dangers of entering</a:t>
            </a:r>
            <a:br>
              <a:rPr lang="en-US" sz="1700" dirty="0">
                <a:ea typeface="+mn-ea"/>
                <a:cs typeface="+mn-cs"/>
              </a:rPr>
            </a:br>
            <a:r>
              <a:rPr lang="en-US" sz="1700" dirty="0">
                <a:ea typeface="+mn-ea"/>
                <a:cs typeface="+mn-cs"/>
              </a:rPr>
              <a:t>into entangling alliances in Europe.</a:t>
            </a:r>
          </a:p>
        </p:txBody>
      </p:sp>
      <p:sp>
        <p:nvSpPr>
          <p:cNvPr id="5" name="Footer Placeholder 4">
            <a:extLst>
              <a:ext uri="{FF2B5EF4-FFF2-40B4-BE49-F238E27FC236}">
                <a16:creationId xmlns:a16="http://schemas.microsoft.com/office/drawing/2014/main" id="{6AF2D983-0916-D3D3-EF70-7B01F843F698}"/>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schemeClr val="tx1">
                    <a:lumMod val="50000"/>
                    <a:lumOff val="50000"/>
                  </a:schemeClr>
                </a:solidFill>
                <a:ea typeface="+mn-ea"/>
                <a:cs typeface="+mn-cs"/>
              </a:rPr>
              <a:t>Chapter 4 | The First Presidents of the New Republic </a:t>
            </a:r>
          </a:p>
        </p:txBody>
      </p:sp>
      <p:sp>
        <p:nvSpPr>
          <p:cNvPr id="4" name="Slide Number Placeholder 3">
            <a:extLst>
              <a:ext uri="{FF2B5EF4-FFF2-40B4-BE49-F238E27FC236}">
                <a16:creationId xmlns:a16="http://schemas.microsoft.com/office/drawing/2014/main" id="{51D0E66A-6FC6-D343-83EF-021B3A20F0DA}"/>
              </a:ext>
            </a:extLst>
          </p:cNvPr>
          <p:cNvSpPr>
            <a:spLocks noGrp="1"/>
          </p:cNvSpPr>
          <p:nvPr>
            <p:ph type="sldNum" idx="12"/>
          </p:nvPr>
        </p:nvSpPr>
        <p:spPr>
          <a:xfrm>
            <a:off x="8991600" y="6356350"/>
            <a:ext cx="2633472" cy="365125"/>
          </a:xfrm>
        </p:spPr>
        <p:txBody>
          <a:bodyPr vert="horz" lIns="91440" tIns="45720" rIns="91440" bIns="45720" rtlCol="0" anchor="ctr">
            <a:normAutofit/>
          </a:bodyPr>
          <a:lstStyle/>
          <a:p>
            <a:pPr>
              <a:spcAft>
                <a:spcPts val="600"/>
              </a:spcAft>
              <a:buClrTx/>
              <a:buSzTx/>
              <a:defRPr/>
            </a:pPr>
            <a:fld id="{00000000-1234-1234-1234-123412341234}" type="slidenum">
              <a:rPr lang="en-US">
                <a:solidFill>
                  <a:schemeClr val="tx1">
                    <a:lumMod val="50000"/>
                    <a:lumOff val="50000"/>
                  </a:schemeClr>
                </a:solidFill>
                <a:ea typeface="+mn-ea"/>
                <a:cs typeface="+mn-cs"/>
              </a:rPr>
              <a:pPr>
                <a:spcAft>
                  <a:spcPts val="600"/>
                </a:spcAft>
                <a:buClrTx/>
                <a:buSzTx/>
                <a:defRPr/>
              </a:pPr>
              <a:t>13</a:t>
            </a:fld>
            <a:endParaRPr lang="en-US" dirty="0">
              <a:solidFill>
                <a:schemeClr val="tx1">
                  <a:lumMod val="50000"/>
                  <a:lumOff val="50000"/>
                </a:schemeClr>
              </a:solidFill>
              <a:ea typeface="+mn-ea"/>
              <a:cs typeface="+mn-cs"/>
            </a:endParaRPr>
          </a:p>
        </p:txBody>
      </p:sp>
    </p:spTree>
    <p:extLst>
      <p:ext uri="{BB962C8B-B14F-4D97-AF65-F5344CB8AC3E}">
        <p14:creationId xmlns:p14="http://schemas.microsoft.com/office/powerpoint/2010/main" val="3955848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60371-A0D5-4091-ABB2-95CBD0BA9BC6}"/>
              </a:ext>
            </a:extLst>
          </p:cNvPr>
          <p:cNvSpPr>
            <a:spLocks noGrp="1"/>
          </p:cNvSpPr>
          <p:nvPr>
            <p:ph type="title"/>
          </p:nvPr>
        </p:nvSpPr>
        <p:spPr>
          <a:xfrm>
            <a:off x="5297762" y="329184"/>
            <a:ext cx="6251110" cy="1783080"/>
          </a:xfrm>
        </p:spPr>
        <p:txBody>
          <a:bodyPr vert="horz" lIns="91440" tIns="45720" rIns="91440" bIns="45720" rtlCol="0" anchor="b">
            <a:normAutofit fontScale="90000"/>
          </a:bodyPr>
          <a:lstStyle/>
          <a:p>
            <a:pPr>
              <a:lnSpc>
                <a:spcPct val="90000"/>
              </a:lnSpc>
              <a:spcBef>
                <a:spcPct val="0"/>
              </a:spcBef>
            </a:pPr>
            <a:r>
              <a:rPr lang="en-US" sz="5000" dirty="0"/>
              <a:t>The Presidency of John Adams (1797–1800)</a:t>
            </a:r>
          </a:p>
        </p:txBody>
      </p:sp>
      <p:pic>
        <p:nvPicPr>
          <p:cNvPr id="11266" name="Picture 2" descr="undefined">
            <a:extLst>
              <a:ext uri="{FF2B5EF4-FFF2-40B4-BE49-F238E27FC236}">
                <a16:creationId xmlns:a16="http://schemas.microsoft.com/office/drawing/2014/main" id="{57FFDACE-F3A0-76BF-8A94-2ECF174FAC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12" r="4899"/>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2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FFDBF44-0945-7927-F48C-38009336A010}"/>
              </a:ext>
            </a:extLst>
          </p:cNvPr>
          <p:cNvSpPr>
            <a:spLocks noGrp="1"/>
          </p:cNvSpPr>
          <p:nvPr>
            <p:ph type="body" idx="1"/>
          </p:nvPr>
        </p:nvSpPr>
        <p:spPr>
          <a:xfrm>
            <a:off x="5297762" y="2706624"/>
            <a:ext cx="6251110" cy="3483864"/>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ea typeface="+mn-ea"/>
                <a:cs typeface="+mn-cs"/>
              </a:rPr>
              <a:t>John Adams, a Federalist, was elected as our second President in 1796. </a:t>
            </a:r>
          </a:p>
          <a:p>
            <a:pPr indent="-228600">
              <a:lnSpc>
                <a:spcPct val="90000"/>
              </a:lnSpc>
              <a:spcAft>
                <a:spcPts val="600"/>
              </a:spcAft>
              <a:buFont typeface="Arial" panose="020B0604020202020204" pitchFamily="34" charset="0"/>
              <a:buChar char="•"/>
            </a:pPr>
            <a:r>
              <a:rPr lang="en-US" sz="2000" dirty="0">
                <a:ea typeface="+mn-ea"/>
                <a:cs typeface="+mn-cs"/>
              </a:rPr>
              <a:t>Adams worried about potential spies. Congress passed the </a:t>
            </a:r>
            <a:r>
              <a:rPr lang="en-US" sz="2000" b="1" dirty="0">
                <a:solidFill>
                  <a:schemeClr val="accent6"/>
                </a:solidFill>
                <a:ea typeface="+mn-ea"/>
                <a:cs typeface="+mn-cs"/>
              </a:rPr>
              <a:t>Alien and Sedition Acts</a:t>
            </a:r>
            <a:r>
              <a:rPr lang="en-US" sz="2000" dirty="0">
                <a:ea typeface="+mn-ea"/>
                <a:cs typeface="+mn-cs"/>
              </a:rPr>
              <a:t>, which gave him the power to send any foreigner out of the country, to imprison foreigners whose country was at war with the United States, and to fine or imprison anyone who spoke or wrote against the government. Madison and Jefferson believed these acts were unconstitutional.</a:t>
            </a:r>
          </a:p>
        </p:txBody>
      </p:sp>
      <p:sp>
        <p:nvSpPr>
          <p:cNvPr id="5" name="Footer Placeholder 4">
            <a:extLst>
              <a:ext uri="{FF2B5EF4-FFF2-40B4-BE49-F238E27FC236}">
                <a16:creationId xmlns:a16="http://schemas.microsoft.com/office/drawing/2014/main" id="{CC204A49-0075-6B33-08BA-5D03E54833D9}"/>
              </a:ext>
            </a:extLst>
          </p:cNvPr>
          <p:cNvSpPr>
            <a:spLocks noGrp="1"/>
          </p:cNvSpPr>
          <p:nvPr>
            <p:ph type="ftr" sz="quarter" idx="3"/>
          </p:nvPr>
        </p:nvSpPr>
        <p:spPr>
          <a:xfrm>
            <a:off x="5297762" y="6356350"/>
            <a:ext cx="41148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ea typeface="+mn-ea"/>
                <a:cs typeface="+mn-cs"/>
              </a:rPr>
              <a:t>Chapter 4 | The First Presidents of the New Republic </a:t>
            </a:r>
          </a:p>
        </p:txBody>
      </p:sp>
      <p:sp>
        <p:nvSpPr>
          <p:cNvPr id="4" name="Slide Number Placeholder 3">
            <a:extLst>
              <a:ext uri="{FF2B5EF4-FFF2-40B4-BE49-F238E27FC236}">
                <a16:creationId xmlns:a16="http://schemas.microsoft.com/office/drawing/2014/main" id="{ABEE6A84-9278-90C3-198A-85235029D192}"/>
              </a:ext>
            </a:extLst>
          </p:cNvPr>
          <p:cNvSpPr>
            <a:spLocks noGrp="1"/>
          </p:cNvSpPr>
          <p:nvPr>
            <p:ph type="sldNum" idx="12"/>
          </p:nvPr>
        </p:nvSpPr>
        <p:spPr>
          <a:xfrm>
            <a:off x="10052978" y="6356350"/>
            <a:ext cx="1300821" cy="365125"/>
          </a:xfrm>
        </p:spPr>
        <p:txBody>
          <a:bodyPr vert="horz" lIns="91440" tIns="45720" rIns="91440" bIns="45720" rtlCol="0" anchor="ctr">
            <a:normAutofit/>
          </a:bodyPr>
          <a:lstStyle/>
          <a:p>
            <a:pPr>
              <a:spcAft>
                <a:spcPts val="600"/>
              </a:spcAft>
              <a:buClrTx/>
              <a:buSzTx/>
              <a:defRPr/>
            </a:pPr>
            <a:fld id="{00000000-1234-1234-1234-123412341234}" type="slidenum">
              <a:rPr lang="en-US" smtClean="0">
                <a:solidFill>
                  <a:prstClr val="black">
                    <a:tint val="75000"/>
                  </a:prstClr>
                </a:solidFill>
                <a:ea typeface="+mn-ea"/>
                <a:cs typeface="+mn-cs"/>
              </a:rPr>
              <a:pPr>
                <a:spcAft>
                  <a:spcPts val="600"/>
                </a:spcAft>
                <a:buClrTx/>
                <a:buSzTx/>
                <a:defRPr/>
              </a:pPr>
              <a:t>14</a:t>
            </a:fld>
            <a:endParaRPr lang="en-US" dirty="0">
              <a:solidFill>
                <a:prstClr val="black">
                  <a:tint val="75000"/>
                </a:prstClr>
              </a:solidFill>
              <a:ea typeface="+mn-ea"/>
              <a:cs typeface="+mn-cs"/>
            </a:endParaRPr>
          </a:p>
        </p:txBody>
      </p:sp>
      <p:pic>
        <p:nvPicPr>
          <p:cNvPr id="11268" name="Picture 4" descr="undefined">
            <a:extLst>
              <a:ext uri="{FF2B5EF4-FFF2-40B4-BE49-F238E27FC236}">
                <a16:creationId xmlns:a16="http://schemas.microsoft.com/office/drawing/2014/main" id="{75A7891D-C7F1-6872-D94A-D6A3C7C5F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22708">
            <a:off x="3695006" y="2780040"/>
            <a:ext cx="1924679" cy="253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11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994B-ECB9-EA22-1A42-89C1AA999167}"/>
              </a:ext>
            </a:extLst>
          </p:cNvPr>
          <p:cNvSpPr>
            <a:spLocks noGrp="1"/>
          </p:cNvSpPr>
          <p:nvPr>
            <p:ph type="title"/>
          </p:nvPr>
        </p:nvSpPr>
        <p:spPr/>
        <p:txBody>
          <a:bodyPr/>
          <a:lstStyle/>
          <a:p>
            <a:r>
              <a:rPr lang="en-US" dirty="0"/>
              <a:t>The Election of 1800</a:t>
            </a:r>
          </a:p>
        </p:txBody>
      </p:sp>
      <p:sp>
        <p:nvSpPr>
          <p:cNvPr id="3" name="Text Placeholder 2">
            <a:extLst>
              <a:ext uri="{FF2B5EF4-FFF2-40B4-BE49-F238E27FC236}">
                <a16:creationId xmlns:a16="http://schemas.microsoft.com/office/drawing/2014/main" id="{DB72C609-791E-4479-2983-6187F67890CA}"/>
              </a:ext>
            </a:extLst>
          </p:cNvPr>
          <p:cNvSpPr>
            <a:spLocks noGrp="1"/>
          </p:cNvSpPr>
          <p:nvPr>
            <p:ph type="body" idx="1"/>
          </p:nvPr>
        </p:nvSpPr>
        <p:spPr>
          <a:xfrm>
            <a:off x="415599" y="1536633"/>
            <a:ext cx="6455493" cy="4414233"/>
          </a:xfrm>
        </p:spPr>
        <p:txBody>
          <a:bodyPr/>
          <a:lstStyle/>
          <a:p>
            <a:r>
              <a:rPr lang="en-US" dirty="0"/>
              <a:t>The Alien and Sedition Acts made Adams unpopular and cost him the next Presidential election. </a:t>
            </a:r>
          </a:p>
          <a:p>
            <a:r>
              <a:rPr lang="en-US" dirty="0"/>
              <a:t>Jefferson considered his election victory the “</a:t>
            </a:r>
            <a:r>
              <a:rPr lang="en-US" b="1" dirty="0">
                <a:solidFill>
                  <a:schemeClr val="accent6"/>
                </a:solidFill>
              </a:rPr>
              <a:t>Revolution of 1800</a:t>
            </a:r>
            <a:r>
              <a:rPr lang="en-US" dirty="0"/>
              <a:t>” because power peacefully passed between opposing political parties.</a:t>
            </a:r>
          </a:p>
        </p:txBody>
      </p:sp>
      <p:sp>
        <p:nvSpPr>
          <p:cNvPr id="4" name="Slide Number Placeholder 3">
            <a:extLst>
              <a:ext uri="{FF2B5EF4-FFF2-40B4-BE49-F238E27FC236}">
                <a16:creationId xmlns:a16="http://schemas.microsoft.com/office/drawing/2014/main" id="{DA0898EB-E7A7-D3A1-6B73-6336CD6B0C10}"/>
              </a:ext>
            </a:extLst>
          </p:cNvPr>
          <p:cNvSpPr>
            <a:spLocks noGrp="1"/>
          </p:cNvSpPr>
          <p:nvPr>
            <p:ph type="sldNum" idx="12"/>
          </p:nvPr>
        </p:nvSpPr>
        <p:spPr/>
        <p:txBody>
          <a:bodyPr>
            <a:normAutofit lnSpcReduction="10000"/>
          </a:bodyPr>
          <a:lstStyle/>
          <a:p>
            <a:fld id="{00000000-1234-1234-1234-123412341234}" type="slidenum">
              <a:rPr lang="en" smtClean="0"/>
              <a:pPr/>
              <a:t>15</a:t>
            </a:fld>
            <a:endParaRPr lang="en" dirty="0"/>
          </a:p>
        </p:txBody>
      </p:sp>
      <p:sp>
        <p:nvSpPr>
          <p:cNvPr id="5" name="Footer Placeholder 4">
            <a:extLst>
              <a:ext uri="{FF2B5EF4-FFF2-40B4-BE49-F238E27FC236}">
                <a16:creationId xmlns:a16="http://schemas.microsoft.com/office/drawing/2014/main" id="{4600DCFB-85DE-F737-F5C6-BCD9E5308024}"/>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12290" name="Picture 2" descr="Painting of Jefferson in his late 50s with a full head of hair">
            <a:extLst>
              <a:ext uri="{FF2B5EF4-FFF2-40B4-BE49-F238E27FC236}">
                <a16:creationId xmlns:a16="http://schemas.microsoft.com/office/drawing/2014/main" id="{F760C090-0795-D31C-2A29-6F6D43D19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893" y="3351990"/>
            <a:ext cx="1855412" cy="2213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2" name="Picture 4" descr="Stout elderly Adams in his 60s with long white hair, facing partway leftward">
            <a:extLst>
              <a:ext uri="{FF2B5EF4-FFF2-40B4-BE49-F238E27FC236}">
                <a16:creationId xmlns:a16="http://schemas.microsoft.com/office/drawing/2014/main" id="{063E8ECE-F598-2BC1-9847-D85B685CB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635" y="3351990"/>
            <a:ext cx="1804662" cy="2193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a:extLst>
              <a:ext uri="{FF2B5EF4-FFF2-40B4-BE49-F238E27FC236}">
                <a16:creationId xmlns:a16="http://schemas.microsoft.com/office/drawing/2014/main" id="{B5AE7AA6-EBE0-64AB-CF4B-32121582A9DE}"/>
              </a:ext>
            </a:extLst>
          </p:cNvPr>
          <p:cNvSpPr txBox="1"/>
          <p:nvPr/>
        </p:nvSpPr>
        <p:spPr>
          <a:xfrm>
            <a:off x="3979021" y="5812029"/>
            <a:ext cx="1341889"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John Adams</a:t>
            </a:r>
            <a:endParaRPr lang="en-US" dirty="0">
              <a:solidFill>
                <a:schemeClr val="accent2"/>
              </a:solidFill>
              <a:latin typeface="Myriad Pro Light SemiCond" panose="020B0603030403020204" pitchFamily="34" charset="0"/>
            </a:endParaRPr>
          </a:p>
        </p:txBody>
      </p:sp>
      <p:sp>
        <p:nvSpPr>
          <p:cNvPr id="7" name="TextBox 6">
            <a:extLst>
              <a:ext uri="{FF2B5EF4-FFF2-40B4-BE49-F238E27FC236}">
                <a16:creationId xmlns:a16="http://schemas.microsoft.com/office/drawing/2014/main" id="{6828F0F0-6CF5-CE13-D0EA-467A913ADFD6}"/>
              </a:ext>
            </a:extLst>
          </p:cNvPr>
          <p:cNvSpPr txBox="1"/>
          <p:nvPr/>
        </p:nvSpPr>
        <p:spPr>
          <a:xfrm>
            <a:off x="1470268" y="5812029"/>
            <a:ext cx="1804662"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Thomas Jefferson</a:t>
            </a:r>
            <a:endParaRPr lang="en-US" dirty="0">
              <a:solidFill>
                <a:schemeClr val="accent2"/>
              </a:solidFill>
              <a:latin typeface="Myriad Pro Light SemiCond" panose="020B0603030403020204" pitchFamily="34" charset="0"/>
            </a:endParaRPr>
          </a:p>
        </p:txBody>
      </p:sp>
      <p:pic>
        <p:nvPicPr>
          <p:cNvPr id="12294" name="Picture 6" descr="undefined">
            <a:extLst>
              <a:ext uri="{FF2B5EF4-FFF2-40B4-BE49-F238E27FC236}">
                <a16:creationId xmlns:a16="http://schemas.microsoft.com/office/drawing/2014/main" id="{BC1027A3-0542-1EE4-F4DB-4B3D2D9C3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092" y="1306138"/>
            <a:ext cx="4748501" cy="447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050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790C-3DA3-3D08-4B44-D2669C52D084}"/>
              </a:ext>
            </a:extLst>
          </p:cNvPr>
          <p:cNvSpPr>
            <a:spLocks noGrp="1"/>
          </p:cNvSpPr>
          <p:nvPr>
            <p:ph type="title"/>
          </p:nvPr>
        </p:nvSpPr>
        <p:spPr/>
        <p:txBody>
          <a:bodyPr/>
          <a:lstStyle/>
          <a:p>
            <a:r>
              <a:rPr lang="en-US" dirty="0"/>
              <a:t>The Louisiana Purchase</a:t>
            </a:r>
          </a:p>
        </p:txBody>
      </p:sp>
      <p:sp>
        <p:nvSpPr>
          <p:cNvPr id="3" name="Text Placeholder 2">
            <a:extLst>
              <a:ext uri="{FF2B5EF4-FFF2-40B4-BE49-F238E27FC236}">
                <a16:creationId xmlns:a16="http://schemas.microsoft.com/office/drawing/2014/main" id="{257EF68C-939B-421B-FEFA-953242ECF5FC}"/>
              </a:ext>
            </a:extLst>
          </p:cNvPr>
          <p:cNvSpPr>
            <a:spLocks noGrp="1"/>
          </p:cNvSpPr>
          <p:nvPr>
            <p:ph type="body" idx="1"/>
          </p:nvPr>
        </p:nvSpPr>
        <p:spPr/>
        <p:txBody>
          <a:bodyPr/>
          <a:lstStyle/>
          <a:p>
            <a:r>
              <a:rPr lang="en-US" dirty="0"/>
              <a:t>In 1800, </a:t>
            </a:r>
            <a:r>
              <a:rPr lang="en-US" b="1" dirty="0"/>
              <a:t>Napoleon</a:t>
            </a:r>
            <a:r>
              <a:rPr lang="en-US" dirty="0"/>
              <a:t> forced Spain to give the Louisiana Territory back to France. </a:t>
            </a:r>
          </a:p>
          <a:p>
            <a:r>
              <a:rPr lang="en-US" dirty="0"/>
              <a:t>Previously, Americans had been able to use the port of </a:t>
            </a:r>
            <a:r>
              <a:rPr lang="en-US" b="1" dirty="0"/>
              <a:t>New Orleans</a:t>
            </a:r>
            <a:r>
              <a:rPr lang="en-US" dirty="0"/>
              <a:t>. This was important to American farmers who sent their crops down the Mississippi River into the Gulf of Mexico. This right was threatened once France controlled New Orleans.</a:t>
            </a:r>
          </a:p>
        </p:txBody>
      </p:sp>
      <p:sp>
        <p:nvSpPr>
          <p:cNvPr id="4" name="Slide Number Placeholder 3">
            <a:extLst>
              <a:ext uri="{FF2B5EF4-FFF2-40B4-BE49-F238E27FC236}">
                <a16:creationId xmlns:a16="http://schemas.microsoft.com/office/drawing/2014/main" id="{77AFE91A-F3CF-5861-A0E9-7B9AAB697580}"/>
              </a:ext>
            </a:extLst>
          </p:cNvPr>
          <p:cNvSpPr>
            <a:spLocks noGrp="1"/>
          </p:cNvSpPr>
          <p:nvPr>
            <p:ph type="sldNum" idx="12"/>
          </p:nvPr>
        </p:nvSpPr>
        <p:spPr/>
        <p:txBody>
          <a:bodyPr>
            <a:normAutofit lnSpcReduction="10000"/>
          </a:bodyPr>
          <a:lstStyle/>
          <a:p>
            <a:fld id="{00000000-1234-1234-1234-123412341234}" type="slidenum">
              <a:rPr lang="en" smtClean="0"/>
              <a:pPr/>
              <a:t>16</a:t>
            </a:fld>
            <a:endParaRPr lang="en" dirty="0"/>
          </a:p>
        </p:txBody>
      </p:sp>
      <p:sp>
        <p:nvSpPr>
          <p:cNvPr id="5" name="Footer Placeholder 4">
            <a:extLst>
              <a:ext uri="{FF2B5EF4-FFF2-40B4-BE49-F238E27FC236}">
                <a16:creationId xmlns:a16="http://schemas.microsoft.com/office/drawing/2014/main" id="{C5E53044-4924-7A52-A1B1-1EDECAB357A6}"/>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13314" name="Picture 2" descr="undefined">
            <a:extLst>
              <a:ext uri="{FF2B5EF4-FFF2-40B4-BE49-F238E27FC236}">
                <a16:creationId xmlns:a16="http://schemas.microsoft.com/office/drawing/2014/main" id="{42119D34-0578-FB01-245F-D89094915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445" y="3016055"/>
            <a:ext cx="2363432" cy="295685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undefined">
            <a:extLst>
              <a:ext uri="{FF2B5EF4-FFF2-40B4-BE49-F238E27FC236}">
                <a16:creationId xmlns:a16="http://schemas.microsoft.com/office/drawing/2014/main" id="{1BFA1BD1-A203-6540-9DC2-E2FD6C0B0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5166">
            <a:off x="4946987" y="2922116"/>
            <a:ext cx="2763174" cy="345997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undefined">
            <a:extLst>
              <a:ext uri="{FF2B5EF4-FFF2-40B4-BE49-F238E27FC236}">
                <a16:creationId xmlns:a16="http://schemas.microsoft.com/office/drawing/2014/main" id="{ACE95A93-86DB-74B6-1636-D8D86CF37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30">
            <a:off x="7564796" y="3083601"/>
            <a:ext cx="4138959" cy="25723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83AD66-C77F-3748-9E1D-03E64E5E5897}"/>
              </a:ext>
            </a:extLst>
          </p:cNvPr>
          <p:cNvSpPr txBox="1"/>
          <p:nvPr/>
        </p:nvSpPr>
        <p:spPr>
          <a:xfrm>
            <a:off x="1470267" y="5812029"/>
            <a:ext cx="2114761"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Napoleon Bonaparte</a:t>
            </a:r>
          </a:p>
        </p:txBody>
      </p:sp>
    </p:spTree>
    <p:extLst>
      <p:ext uri="{BB962C8B-B14F-4D97-AF65-F5344CB8AC3E}">
        <p14:creationId xmlns:p14="http://schemas.microsoft.com/office/powerpoint/2010/main" val="157043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9395-0333-8AD6-E698-B5197C28877E}"/>
              </a:ext>
            </a:extLst>
          </p:cNvPr>
          <p:cNvSpPr>
            <a:spLocks noGrp="1"/>
          </p:cNvSpPr>
          <p:nvPr>
            <p:ph type="title"/>
          </p:nvPr>
        </p:nvSpPr>
        <p:spPr>
          <a:xfrm>
            <a:off x="5868557" y="1138036"/>
            <a:ext cx="5444382" cy="1402470"/>
          </a:xfrm>
        </p:spPr>
        <p:txBody>
          <a:bodyPr vert="horz" lIns="91440" tIns="45720" rIns="91440" bIns="45720" rtlCol="0" anchor="t">
            <a:normAutofit/>
          </a:bodyPr>
          <a:lstStyle/>
          <a:p>
            <a:pPr>
              <a:lnSpc>
                <a:spcPct val="90000"/>
              </a:lnSpc>
              <a:spcBef>
                <a:spcPct val="0"/>
              </a:spcBef>
            </a:pPr>
            <a:r>
              <a:rPr lang="en-US" sz="3200" dirty="0"/>
              <a:t>The Louisiana Purchase</a:t>
            </a:r>
          </a:p>
        </p:txBody>
      </p:sp>
      <p:pic>
        <p:nvPicPr>
          <p:cNvPr id="6" name="Picture 4" descr="undefined">
            <a:extLst>
              <a:ext uri="{FF2B5EF4-FFF2-40B4-BE49-F238E27FC236}">
                <a16:creationId xmlns:a16="http://schemas.microsoft.com/office/drawing/2014/main" id="{68DB69E4-5FB5-B323-3206-30F45472D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67"/>
          <a:stretch>
            <a:fillRect/>
          </a:stretch>
        </p:blipFill>
        <p:spPr bwMode="auto">
          <a:xfrm>
            <a:off x="-1" y="10"/>
            <a:ext cx="5151179"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0473BCB-74B5-5136-06FB-AE107D9C88EA}"/>
              </a:ext>
            </a:extLst>
          </p:cNvPr>
          <p:cNvSpPr>
            <a:spLocks noGrp="1"/>
          </p:cNvSpPr>
          <p:nvPr>
            <p:ph type="body" idx="1"/>
          </p:nvPr>
        </p:nvSpPr>
        <p:spPr>
          <a:xfrm>
            <a:off x="6220306" y="2540506"/>
            <a:ext cx="5092634" cy="3601878"/>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ea typeface="+mn-ea"/>
                <a:cs typeface="+mn-cs"/>
              </a:rPr>
              <a:t>Jefferson sent negotiators to Paris to purchase </a:t>
            </a:r>
            <a:r>
              <a:rPr lang="en-US" sz="2000" b="1" dirty="0">
                <a:solidFill>
                  <a:schemeClr val="accent6"/>
                </a:solidFill>
                <a:ea typeface="+mn-ea"/>
                <a:cs typeface="+mn-cs"/>
              </a:rPr>
              <a:t>New Orleans</a:t>
            </a:r>
            <a:r>
              <a:rPr lang="en-US" sz="2000" dirty="0">
                <a:ea typeface="+mn-ea"/>
                <a:cs typeface="+mn-cs"/>
              </a:rPr>
              <a:t>. Napoleon surprisingly offered the entire </a:t>
            </a:r>
            <a:r>
              <a:rPr lang="en-US" sz="2000" b="1" dirty="0">
                <a:solidFill>
                  <a:schemeClr val="accent6"/>
                </a:solidFill>
                <a:ea typeface="+mn-ea"/>
                <a:cs typeface="+mn-cs"/>
              </a:rPr>
              <a:t>Louisiana Territory</a:t>
            </a:r>
            <a:r>
              <a:rPr lang="en-US" sz="2000" dirty="0">
                <a:ea typeface="+mn-ea"/>
                <a:cs typeface="+mn-cs"/>
              </a:rPr>
              <a:t> to the United States for $15 million. Jefferson immediately agreed. </a:t>
            </a:r>
          </a:p>
          <a:p>
            <a:pPr indent="-228600">
              <a:lnSpc>
                <a:spcPct val="90000"/>
              </a:lnSpc>
              <a:spcAft>
                <a:spcPts val="600"/>
              </a:spcAft>
              <a:buFont typeface="Arial" panose="020B0604020202020204" pitchFamily="34" charset="0"/>
              <a:buChar char="•"/>
            </a:pPr>
            <a:r>
              <a:rPr lang="en-US" sz="2000" dirty="0">
                <a:ea typeface="+mn-ea"/>
                <a:cs typeface="+mn-cs"/>
              </a:rPr>
              <a:t>Nonetheless, Jefferson did not believe the Constitution actually gave him the authority to make the purchase. He would have preferred a constitutional amendment to authorize the sale.</a:t>
            </a:r>
          </a:p>
        </p:txBody>
      </p:sp>
      <p:sp>
        <p:nvSpPr>
          <p:cNvPr id="5" name="Footer Placeholder 4">
            <a:extLst>
              <a:ext uri="{FF2B5EF4-FFF2-40B4-BE49-F238E27FC236}">
                <a16:creationId xmlns:a16="http://schemas.microsoft.com/office/drawing/2014/main" id="{497F5FCF-6D94-2DC7-8DAF-CEC70BFD0E37}"/>
              </a:ext>
            </a:extLst>
          </p:cNvPr>
          <p:cNvSpPr>
            <a:spLocks noGrp="1"/>
          </p:cNvSpPr>
          <p:nvPr>
            <p:ph type="ftr" sz="quarter" idx="3"/>
          </p:nvPr>
        </p:nvSpPr>
        <p:spPr>
          <a:xfrm>
            <a:off x="5755598" y="6356350"/>
            <a:ext cx="3254356" cy="365125"/>
          </a:xfrm>
        </p:spPr>
        <p:txBody>
          <a:bodyPr vert="horz" lIns="91440" tIns="45720" rIns="91440" bIns="45720" rtlCol="0" anchor="ctr">
            <a:normAutofit/>
          </a:bodyPr>
          <a:lstStyle/>
          <a:p>
            <a:pPr algn="l">
              <a:spcAft>
                <a:spcPts val="600"/>
              </a:spcAft>
              <a:defRPr/>
            </a:pPr>
            <a:r>
              <a:rPr lang="en-US" sz="1100" kern="1200" dirty="0">
                <a:solidFill>
                  <a:schemeClr val="tx1">
                    <a:lumMod val="50000"/>
                    <a:lumOff val="50000"/>
                  </a:schemeClr>
                </a:solidFill>
                <a:ea typeface="+mn-ea"/>
                <a:cs typeface="+mn-cs"/>
              </a:rPr>
              <a:t>Chapter 4 | The First Presidents of the New Republic </a:t>
            </a:r>
          </a:p>
        </p:txBody>
      </p:sp>
      <p:sp>
        <p:nvSpPr>
          <p:cNvPr id="4" name="Slide Number Placeholder 3">
            <a:extLst>
              <a:ext uri="{FF2B5EF4-FFF2-40B4-BE49-F238E27FC236}">
                <a16:creationId xmlns:a16="http://schemas.microsoft.com/office/drawing/2014/main" id="{B088919B-BC7A-D457-2090-7FE788693F8D}"/>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a:solidFill>
                  <a:schemeClr val="tx1">
                    <a:lumMod val="50000"/>
                    <a:lumOff val="50000"/>
                  </a:schemeClr>
                </a:solidFill>
                <a:ea typeface="+mn-ea"/>
                <a:cs typeface="+mn-cs"/>
              </a:rPr>
              <a:pPr>
                <a:spcAft>
                  <a:spcPts val="600"/>
                </a:spcAft>
                <a:buClrTx/>
                <a:buSzTx/>
                <a:defRPr/>
              </a:pPr>
              <a:t>17</a:t>
            </a:fld>
            <a:endParaRPr lang="en-US" dirty="0">
              <a:solidFill>
                <a:schemeClr val="tx1">
                  <a:lumMod val="50000"/>
                  <a:lumOff val="50000"/>
                </a:schemeClr>
              </a:solidFill>
              <a:ea typeface="+mn-ea"/>
              <a:cs typeface="+mn-cs"/>
            </a:endParaRPr>
          </a:p>
        </p:txBody>
      </p:sp>
      <p:sp>
        <p:nvSpPr>
          <p:cNvPr id="7" name="TextBox 6">
            <a:extLst>
              <a:ext uri="{FF2B5EF4-FFF2-40B4-BE49-F238E27FC236}">
                <a16:creationId xmlns:a16="http://schemas.microsoft.com/office/drawing/2014/main" id="{0467A7DB-C95A-A911-1A2F-A26D625ED270}"/>
              </a:ext>
            </a:extLst>
          </p:cNvPr>
          <p:cNvSpPr txBox="1"/>
          <p:nvPr/>
        </p:nvSpPr>
        <p:spPr>
          <a:xfrm>
            <a:off x="163982" y="5707915"/>
            <a:ext cx="2129275" cy="830997"/>
          </a:xfrm>
          <a:prstGeom prst="rect">
            <a:avLst/>
          </a:prstGeom>
          <a:solidFill>
            <a:schemeClr val="bg1"/>
          </a:solidFill>
          <a:ln w="25400">
            <a:solidFill>
              <a:schemeClr val="accent2"/>
            </a:solidFill>
          </a:ln>
        </p:spPr>
        <p:txBody>
          <a:bodyPr wrap="square" rtlCol="0">
            <a:spAutoFit/>
          </a:bodyPr>
          <a:lstStyle/>
          <a:p>
            <a:r>
              <a:rPr lang="en-US" sz="1600" b="0" i="0" dirty="0">
                <a:solidFill>
                  <a:schemeClr val="accent2"/>
                </a:solidFill>
                <a:effectLst/>
                <a:latin typeface="Myriad Pro Light SemiCond" panose="020B0603030403020204" pitchFamily="34" charset="0"/>
              </a:rPr>
              <a:t>Flag raising in the Place </a:t>
            </a:r>
            <a:r>
              <a:rPr lang="en-US" sz="1600" b="0" i="0" dirty="0" err="1">
                <a:solidFill>
                  <a:schemeClr val="accent2"/>
                </a:solidFill>
                <a:effectLst/>
                <a:latin typeface="Myriad Pro Light SemiCond" panose="020B0603030403020204" pitchFamily="34" charset="0"/>
              </a:rPr>
              <a:t>d'Armes</a:t>
            </a:r>
            <a:r>
              <a:rPr lang="en-US" sz="1600" b="0" i="0" dirty="0">
                <a:solidFill>
                  <a:schemeClr val="accent2"/>
                </a:solidFill>
                <a:effectLst/>
                <a:latin typeface="Myriad Pro Light SemiCond" panose="020B0603030403020204" pitchFamily="34" charset="0"/>
              </a:rPr>
              <a:t> (now Jackson Square), New Orleans</a:t>
            </a:r>
          </a:p>
        </p:txBody>
      </p:sp>
      <p:pic>
        <p:nvPicPr>
          <p:cNvPr id="8" name="Picture 7">
            <a:extLst>
              <a:ext uri="{FF2B5EF4-FFF2-40B4-BE49-F238E27FC236}">
                <a16:creationId xmlns:a16="http://schemas.microsoft.com/office/drawing/2014/main" id="{9D3A3E85-FCA3-416E-557F-6E763B1C337F}"/>
              </a:ext>
            </a:extLst>
          </p:cNvPr>
          <p:cNvPicPr>
            <a:picLocks noChangeAspect="1"/>
          </p:cNvPicPr>
          <p:nvPr/>
        </p:nvPicPr>
        <p:blipFill>
          <a:blip r:embed="rId3"/>
          <a:stretch>
            <a:fillRect/>
          </a:stretch>
        </p:blipFill>
        <p:spPr>
          <a:xfrm>
            <a:off x="3351918" y="3778309"/>
            <a:ext cx="2619779" cy="2471058"/>
          </a:xfrm>
          <a:prstGeom prst="rect">
            <a:avLst/>
          </a:prstGeom>
        </p:spPr>
      </p:pic>
      <p:sp>
        <p:nvSpPr>
          <p:cNvPr id="9" name="TextBox 8">
            <a:extLst>
              <a:ext uri="{FF2B5EF4-FFF2-40B4-BE49-F238E27FC236}">
                <a16:creationId xmlns:a16="http://schemas.microsoft.com/office/drawing/2014/main" id="{DC420EDD-7A31-C2B4-2B45-3EDD766AAF8A}"/>
              </a:ext>
            </a:extLst>
          </p:cNvPr>
          <p:cNvSpPr txBox="1"/>
          <p:nvPr/>
        </p:nvSpPr>
        <p:spPr>
          <a:xfrm>
            <a:off x="4054053" y="3527338"/>
            <a:ext cx="2138695" cy="338554"/>
          </a:xfrm>
          <a:prstGeom prst="rect">
            <a:avLst/>
          </a:prstGeom>
          <a:solidFill>
            <a:schemeClr val="bg1"/>
          </a:solidFill>
          <a:ln w="25400">
            <a:solidFill>
              <a:schemeClr val="accent2"/>
            </a:solidFill>
          </a:ln>
        </p:spPr>
        <p:txBody>
          <a:bodyPr wrap="square" rtlCol="0">
            <a:spAutoFit/>
          </a:bodyPr>
          <a:lstStyle/>
          <a:p>
            <a:r>
              <a:rPr lang="en-US" sz="1600" b="0" i="0" dirty="0">
                <a:solidFill>
                  <a:schemeClr val="accent2"/>
                </a:solidFill>
                <a:effectLst/>
                <a:latin typeface="Myriad Pro Light SemiCond" panose="020B0603030403020204" pitchFamily="34" charset="0"/>
              </a:rPr>
              <a:t>The Louisiana Territory</a:t>
            </a:r>
          </a:p>
        </p:txBody>
      </p:sp>
    </p:spTree>
    <p:extLst>
      <p:ext uri="{BB962C8B-B14F-4D97-AF65-F5344CB8AC3E}">
        <p14:creationId xmlns:p14="http://schemas.microsoft.com/office/powerpoint/2010/main" val="149048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D83D-27E7-C6EE-8A77-FABA1281E61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A58C8241-A7C0-C833-123A-420264E689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001984-FE51-8DC2-1246-43228234498A}"/>
              </a:ext>
            </a:extLst>
          </p:cNvPr>
          <p:cNvSpPr>
            <a:spLocks noGrp="1"/>
          </p:cNvSpPr>
          <p:nvPr>
            <p:ph type="sldNum" idx="12"/>
          </p:nvPr>
        </p:nvSpPr>
        <p:spPr/>
        <p:txBody>
          <a:bodyPr>
            <a:normAutofit lnSpcReduction="10000"/>
          </a:bodyPr>
          <a:lstStyle/>
          <a:p>
            <a:fld id="{00000000-1234-1234-1234-123412341234}" type="slidenum">
              <a:rPr lang="en" smtClean="0"/>
              <a:pPr/>
              <a:t>18</a:t>
            </a:fld>
            <a:endParaRPr lang="en" dirty="0"/>
          </a:p>
        </p:txBody>
      </p:sp>
      <p:sp>
        <p:nvSpPr>
          <p:cNvPr id="5" name="Footer Placeholder 4">
            <a:extLst>
              <a:ext uri="{FF2B5EF4-FFF2-40B4-BE49-F238E27FC236}">
                <a16:creationId xmlns:a16="http://schemas.microsoft.com/office/drawing/2014/main" id="{B609DA83-BC7F-2C63-1E8D-ABEAE4119403}"/>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14338" name="Picture 2" descr="undefined">
            <a:extLst>
              <a:ext uri="{FF2B5EF4-FFF2-40B4-BE49-F238E27FC236}">
                <a16:creationId xmlns:a16="http://schemas.microsoft.com/office/drawing/2014/main" id="{A1BCEB92-7CF9-85A4-E9CE-50B8926298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5" b="11545"/>
          <a:stretch/>
        </p:blipFill>
        <p:spPr bwMode="auto">
          <a:xfrm>
            <a:off x="-1" y="20800"/>
            <a:ext cx="12192001" cy="68163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7E05C6-00B5-D0B8-6920-B721A9F44471}"/>
              </a:ext>
            </a:extLst>
          </p:cNvPr>
          <p:cNvSpPr txBox="1"/>
          <p:nvPr/>
        </p:nvSpPr>
        <p:spPr>
          <a:xfrm>
            <a:off x="248112" y="224035"/>
            <a:ext cx="3754876" cy="369332"/>
          </a:xfrm>
          <a:prstGeom prst="rect">
            <a:avLst/>
          </a:prstGeom>
          <a:solidFill>
            <a:schemeClr val="bg1"/>
          </a:solidFill>
          <a:ln w="25400">
            <a:solidFill>
              <a:schemeClr val="accent2"/>
            </a:solidFill>
          </a:ln>
        </p:spPr>
        <p:txBody>
          <a:bodyPr wrap="square" rtlCol="0">
            <a:spAutoFit/>
          </a:bodyPr>
          <a:lstStyle/>
          <a:p>
            <a:r>
              <a:rPr lang="en-US" b="0" i="1" dirty="0">
                <a:solidFill>
                  <a:schemeClr val="accent2"/>
                </a:solidFill>
                <a:effectLst/>
                <a:latin typeface="Myriad Pro Light SemiCond" panose="020B0603030403020204" pitchFamily="34" charset="0"/>
              </a:rPr>
              <a:t>Transfer of Louisiana </a:t>
            </a:r>
            <a:r>
              <a:rPr lang="en-US" b="0" i="0" dirty="0">
                <a:solidFill>
                  <a:schemeClr val="accent2"/>
                </a:solidFill>
                <a:effectLst/>
                <a:latin typeface="Myriad Pro Light SemiCond" panose="020B0603030403020204" pitchFamily="34" charset="0"/>
              </a:rPr>
              <a:t>by Ford P. Kaiser</a:t>
            </a:r>
          </a:p>
        </p:txBody>
      </p:sp>
      <p:sp>
        <p:nvSpPr>
          <p:cNvPr id="8" name="Rectangle 7">
            <a:extLst>
              <a:ext uri="{FF2B5EF4-FFF2-40B4-BE49-F238E27FC236}">
                <a16:creationId xmlns:a16="http://schemas.microsoft.com/office/drawing/2014/main" id="{0DF67173-21CC-57CF-360F-6BA44E1950A9}"/>
              </a:ext>
            </a:extLst>
          </p:cNvPr>
          <p:cNvSpPr/>
          <p:nvPr/>
        </p:nvSpPr>
        <p:spPr>
          <a:xfrm>
            <a:off x="338927" y="5355780"/>
            <a:ext cx="4983714" cy="119017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0" i="0" dirty="0">
                <a:effectLst/>
                <a:latin typeface="Myriad Pro Light SemiCond" panose="020B0603030403020204" pitchFamily="34" charset="0"/>
              </a:rPr>
              <a:t>The Louisiana Purchase doubled the size of the United States, ended French claims to North</a:t>
            </a:r>
            <a:r>
              <a:rPr lang="en-US" dirty="0">
                <a:latin typeface="Myriad Pro Light SemiCond" panose="020B0603030403020204" pitchFamily="34" charset="0"/>
              </a:rPr>
              <a:t> </a:t>
            </a:r>
            <a:r>
              <a:rPr lang="en-US" b="0" i="0" dirty="0">
                <a:effectLst/>
                <a:latin typeface="Myriad Pro Light SemiCond" panose="020B0603030403020204" pitchFamily="34" charset="0"/>
              </a:rPr>
              <a:t>America, and allowed Americans to further pursue westward expansion.</a:t>
            </a:r>
            <a:endParaRPr lang="en-US" dirty="0">
              <a:latin typeface="Myriad Pro Light SemiCond" panose="020B0603030403020204" pitchFamily="34" charset="0"/>
            </a:endParaRPr>
          </a:p>
        </p:txBody>
      </p:sp>
    </p:spTree>
    <p:extLst>
      <p:ext uri="{BB962C8B-B14F-4D97-AF65-F5344CB8AC3E}">
        <p14:creationId xmlns:p14="http://schemas.microsoft.com/office/powerpoint/2010/main" val="145424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ndefined">
            <a:extLst>
              <a:ext uri="{FF2B5EF4-FFF2-40B4-BE49-F238E27FC236}">
                <a16:creationId xmlns:a16="http://schemas.microsoft.com/office/drawing/2014/main" id="{32BB86E6-EB42-CAE1-062F-6296F2FC7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42" y="3639191"/>
            <a:ext cx="2681615" cy="20213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FBBBB5-D95B-BBDE-9B08-18F193C75805}"/>
              </a:ext>
            </a:extLst>
          </p:cNvPr>
          <p:cNvSpPr>
            <a:spLocks noGrp="1"/>
          </p:cNvSpPr>
          <p:nvPr>
            <p:ph type="title"/>
          </p:nvPr>
        </p:nvSpPr>
        <p:spPr>
          <a:xfrm>
            <a:off x="401086" y="593367"/>
            <a:ext cx="11360800" cy="763600"/>
          </a:xfrm>
        </p:spPr>
        <p:txBody>
          <a:bodyPr>
            <a:normAutofit/>
          </a:bodyPr>
          <a:lstStyle/>
          <a:p>
            <a:r>
              <a:rPr lang="en-US" dirty="0"/>
              <a:t>The Lewis and Clark Expedition (1804–1806)</a:t>
            </a:r>
          </a:p>
        </p:txBody>
      </p:sp>
      <p:sp>
        <p:nvSpPr>
          <p:cNvPr id="3" name="Text Placeholder 2">
            <a:extLst>
              <a:ext uri="{FF2B5EF4-FFF2-40B4-BE49-F238E27FC236}">
                <a16:creationId xmlns:a16="http://schemas.microsoft.com/office/drawing/2014/main" id="{10CBBB3D-3E2C-E1FB-88C1-30226C12CF66}"/>
              </a:ext>
            </a:extLst>
          </p:cNvPr>
          <p:cNvSpPr>
            <a:spLocks noGrp="1"/>
          </p:cNvSpPr>
          <p:nvPr>
            <p:ph type="body" idx="1"/>
          </p:nvPr>
        </p:nvSpPr>
        <p:spPr>
          <a:xfrm>
            <a:off x="415601" y="1536634"/>
            <a:ext cx="3125886" cy="2585424"/>
          </a:xfrm>
        </p:spPr>
        <p:txBody>
          <a:bodyPr>
            <a:normAutofit/>
          </a:bodyPr>
          <a:lstStyle/>
          <a:p>
            <a:pPr marL="152396" indent="0">
              <a:buNone/>
            </a:pPr>
            <a:r>
              <a:rPr lang="en-US" sz="1600" dirty="0"/>
              <a:t>Jefferson sent Meriwether Lewis and William Clark to explore the new territory. He asked them to collect information about its geography, Indian tribes, and plant and wildlife.</a:t>
            </a:r>
          </a:p>
        </p:txBody>
      </p:sp>
      <p:sp>
        <p:nvSpPr>
          <p:cNvPr id="4" name="Slide Number Placeholder 3">
            <a:extLst>
              <a:ext uri="{FF2B5EF4-FFF2-40B4-BE49-F238E27FC236}">
                <a16:creationId xmlns:a16="http://schemas.microsoft.com/office/drawing/2014/main" id="{2D0FD1FB-F608-69CC-17A7-C035A9B550B2}"/>
              </a:ext>
            </a:extLst>
          </p:cNvPr>
          <p:cNvSpPr>
            <a:spLocks noGrp="1"/>
          </p:cNvSpPr>
          <p:nvPr>
            <p:ph type="sldNum" idx="12"/>
          </p:nvPr>
        </p:nvSpPr>
        <p:spPr/>
        <p:txBody>
          <a:bodyPr>
            <a:normAutofit lnSpcReduction="10000"/>
          </a:bodyPr>
          <a:lstStyle/>
          <a:p>
            <a:fld id="{00000000-1234-1234-1234-123412341234}" type="slidenum">
              <a:rPr lang="en" smtClean="0"/>
              <a:pPr/>
              <a:t>19</a:t>
            </a:fld>
            <a:endParaRPr lang="en" dirty="0"/>
          </a:p>
        </p:txBody>
      </p:sp>
      <p:sp>
        <p:nvSpPr>
          <p:cNvPr id="5" name="Footer Placeholder 4">
            <a:extLst>
              <a:ext uri="{FF2B5EF4-FFF2-40B4-BE49-F238E27FC236}">
                <a16:creationId xmlns:a16="http://schemas.microsoft.com/office/drawing/2014/main" id="{73087FAC-80C0-F8D8-B813-278DD1A96D83}"/>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7" name="Picture 6" descr="A map of the united states&#10;&#10;Description automatically generated">
            <a:extLst>
              <a:ext uri="{FF2B5EF4-FFF2-40B4-BE49-F238E27FC236}">
                <a16:creationId xmlns:a16="http://schemas.microsoft.com/office/drawing/2014/main" id="{EEE8C86C-4BB1-9BAE-DCCD-BC434352E022}"/>
              </a:ext>
            </a:extLst>
          </p:cNvPr>
          <p:cNvPicPr>
            <a:picLocks noChangeAspect="1"/>
          </p:cNvPicPr>
          <p:nvPr/>
        </p:nvPicPr>
        <p:blipFill>
          <a:blip r:embed="rId4"/>
          <a:stretch>
            <a:fillRect/>
          </a:stretch>
        </p:blipFill>
        <p:spPr>
          <a:xfrm>
            <a:off x="3835501" y="1637186"/>
            <a:ext cx="7772400" cy="4468452"/>
          </a:xfrm>
          <a:prstGeom prst="rect">
            <a:avLst/>
          </a:prstGeom>
        </p:spPr>
      </p:pic>
      <p:sp>
        <p:nvSpPr>
          <p:cNvPr id="8" name="TextBox 7">
            <a:extLst>
              <a:ext uri="{FF2B5EF4-FFF2-40B4-BE49-F238E27FC236}">
                <a16:creationId xmlns:a16="http://schemas.microsoft.com/office/drawing/2014/main" id="{BFC8CDB1-6D19-8431-A2A5-C49B392433A9}"/>
              </a:ext>
            </a:extLst>
          </p:cNvPr>
          <p:cNvSpPr txBox="1"/>
          <p:nvPr/>
        </p:nvSpPr>
        <p:spPr>
          <a:xfrm>
            <a:off x="1373090" y="5592752"/>
            <a:ext cx="1504917" cy="347976"/>
          </a:xfrm>
          <a:prstGeom prst="rect">
            <a:avLst/>
          </a:prstGeom>
          <a:solidFill>
            <a:schemeClr val="bg1"/>
          </a:solidFill>
          <a:ln w="25400">
            <a:solidFill>
              <a:schemeClr val="accent2"/>
            </a:solidFill>
          </a:ln>
        </p:spPr>
        <p:txBody>
          <a:bodyPr wrap="square" rtlCol="0">
            <a:spAutoFit/>
          </a:bodyPr>
          <a:lstStyle/>
          <a:p>
            <a:r>
              <a:rPr lang="en-US" sz="1600" dirty="0">
                <a:solidFill>
                  <a:schemeClr val="accent5"/>
                </a:solidFill>
                <a:latin typeface="Myriad Pro Light SemiCond" panose="020B0603030403020204" pitchFamily="34" charset="0"/>
              </a:rPr>
              <a:t>Lewis and Clark</a:t>
            </a:r>
          </a:p>
        </p:txBody>
      </p:sp>
    </p:spTree>
    <p:extLst>
      <p:ext uri="{BB962C8B-B14F-4D97-AF65-F5344CB8AC3E}">
        <p14:creationId xmlns:p14="http://schemas.microsoft.com/office/powerpoint/2010/main" val="2698361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146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undefined">
            <a:extLst>
              <a:ext uri="{FF2B5EF4-FFF2-40B4-BE49-F238E27FC236}">
                <a16:creationId xmlns:a16="http://schemas.microsoft.com/office/drawing/2014/main" id="{0207FC24-37AD-FD5A-C7DB-F8906AB93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346" r="-2" b="2807"/>
          <a:stretch>
            <a:fillRect/>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27E6AE72-56B8-579C-08D3-0526E7EC2D9B}"/>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Chapter 4 | The First Presidents of the New Republic </a:t>
            </a:r>
          </a:p>
        </p:txBody>
      </p:sp>
      <p:sp>
        <p:nvSpPr>
          <p:cNvPr id="4" name="Slide Number Placeholder 3">
            <a:extLst>
              <a:ext uri="{FF2B5EF4-FFF2-40B4-BE49-F238E27FC236}">
                <a16:creationId xmlns:a16="http://schemas.microsoft.com/office/drawing/2014/main" id="{ED4913BC-F392-BE8C-8AA8-430DFF540A13}"/>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a:solidFill>
                  <a:srgbClr val="FFFFFF"/>
                </a:solidFill>
                <a:latin typeface="+mn-lt"/>
                <a:ea typeface="+mn-ea"/>
                <a:cs typeface="+mn-cs"/>
              </a:rPr>
              <a:pPr>
                <a:spcAft>
                  <a:spcPts val="600"/>
                </a:spcAft>
              </a:pPr>
              <a:t>20</a:t>
            </a:fld>
            <a:endParaRPr lang="en-US">
              <a:solidFill>
                <a:srgbClr val="FFFFFF"/>
              </a:solidFill>
              <a:latin typeface="+mn-lt"/>
              <a:ea typeface="+mn-ea"/>
              <a:cs typeface="+mn-cs"/>
            </a:endParaRPr>
          </a:p>
        </p:txBody>
      </p:sp>
      <p:sp>
        <p:nvSpPr>
          <p:cNvPr id="6" name="TextBox 5">
            <a:extLst>
              <a:ext uri="{FF2B5EF4-FFF2-40B4-BE49-F238E27FC236}">
                <a16:creationId xmlns:a16="http://schemas.microsoft.com/office/drawing/2014/main" id="{2B284C14-70DE-3599-F6EE-ADB7433A6AEB}"/>
              </a:ext>
            </a:extLst>
          </p:cNvPr>
          <p:cNvSpPr txBox="1"/>
          <p:nvPr/>
        </p:nvSpPr>
        <p:spPr>
          <a:xfrm>
            <a:off x="211947" y="5954137"/>
            <a:ext cx="2139367" cy="584775"/>
          </a:xfrm>
          <a:prstGeom prst="rect">
            <a:avLst/>
          </a:prstGeom>
          <a:solidFill>
            <a:schemeClr val="bg1"/>
          </a:solidFill>
          <a:ln w="25400">
            <a:solidFill>
              <a:schemeClr val="accent2"/>
            </a:solidFill>
          </a:ln>
        </p:spPr>
        <p:txBody>
          <a:bodyPr wrap="square" rtlCol="0">
            <a:spAutoFit/>
          </a:bodyPr>
          <a:lstStyle/>
          <a:p>
            <a:r>
              <a:rPr lang="en-US" sz="1600" dirty="0">
                <a:solidFill>
                  <a:schemeClr val="accent5"/>
                </a:solidFill>
                <a:latin typeface="Myriad Pro Light SemiCond" panose="020B0603030403020204" pitchFamily="34" charset="0"/>
              </a:rPr>
              <a:t>The Lewis and Clark Expedition (1804–1806)</a:t>
            </a:r>
            <a:endParaRPr lang="en-US" sz="1000" dirty="0">
              <a:solidFill>
                <a:schemeClr val="accent5"/>
              </a:solidFill>
              <a:latin typeface="Myriad Pro Light SemiCond" panose="020B0603030403020204" pitchFamily="34" charset="0"/>
            </a:endParaRPr>
          </a:p>
        </p:txBody>
      </p:sp>
    </p:spTree>
    <p:extLst>
      <p:ext uri="{BB962C8B-B14F-4D97-AF65-F5344CB8AC3E}">
        <p14:creationId xmlns:p14="http://schemas.microsoft.com/office/powerpoint/2010/main" val="1289245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089C-403B-A468-8FCD-8D283CBAD7A7}"/>
              </a:ext>
            </a:extLst>
          </p:cNvPr>
          <p:cNvSpPr>
            <a:spLocks noGrp="1"/>
          </p:cNvSpPr>
          <p:nvPr>
            <p:ph type="title"/>
          </p:nvPr>
        </p:nvSpPr>
        <p:spPr/>
        <p:txBody>
          <a:bodyPr>
            <a:normAutofit/>
          </a:bodyPr>
          <a:lstStyle/>
          <a:p>
            <a:r>
              <a:rPr lang="en-US"/>
              <a:t>Jefferson’s Second Term: Economic Warfare in Europe</a:t>
            </a:r>
            <a:endParaRPr lang="en-US" dirty="0"/>
          </a:p>
        </p:txBody>
      </p:sp>
      <p:sp>
        <p:nvSpPr>
          <p:cNvPr id="3" name="Text Placeholder 2">
            <a:extLst>
              <a:ext uri="{FF2B5EF4-FFF2-40B4-BE49-F238E27FC236}">
                <a16:creationId xmlns:a16="http://schemas.microsoft.com/office/drawing/2014/main" id="{189FC410-44B5-01B0-9BC4-7FC00E99CAA2}"/>
              </a:ext>
            </a:extLst>
          </p:cNvPr>
          <p:cNvSpPr>
            <a:spLocks noGrp="1"/>
          </p:cNvSpPr>
          <p:nvPr>
            <p:ph type="body" idx="1"/>
          </p:nvPr>
        </p:nvSpPr>
        <p:spPr>
          <a:xfrm>
            <a:off x="415599" y="1536633"/>
            <a:ext cx="6043257" cy="4414233"/>
          </a:xfrm>
        </p:spPr>
        <p:txBody>
          <a:bodyPr/>
          <a:lstStyle/>
          <a:p>
            <a:r>
              <a:rPr lang="en-US" dirty="0"/>
              <a:t>Economic warfare between France and Britain placed American merchants in a difficult situation. Jefferson</a:t>
            </a:r>
            <a:br>
              <a:rPr lang="en-US" dirty="0"/>
            </a:br>
            <a:r>
              <a:rPr lang="en-US" dirty="0"/>
              <a:t>did not want war and pushed the Embargo Act of 1807 through Congress. </a:t>
            </a:r>
          </a:p>
          <a:p>
            <a:r>
              <a:rPr lang="en-US" dirty="0"/>
              <a:t>This law prohibited Americans from exporting goods to foreign countries until Britain and France lifted their restrictions on neutral shipping. It hurt Americans more than foreigners and was unpopular.</a:t>
            </a:r>
          </a:p>
        </p:txBody>
      </p:sp>
      <p:sp>
        <p:nvSpPr>
          <p:cNvPr id="4" name="Slide Number Placeholder 3">
            <a:extLst>
              <a:ext uri="{FF2B5EF4-FFF2-40B4-BE49-F238E27FC236}">
                <a16:creationId xmlns:a16="http://schemas.microsoft.com/office/drawing/2014/main" id="{4B294C2A-15C8-28F4-185B-EB935CF5805D}"/>
              </a:ext>
            </a:extLst>
          </p:cNvPr>
          <p:cNvSpPr>
            <a:spLocks noGrp="1"/>
          </p:cNvSpPr>
          <p:nvPr>
            <p:ph type="sldNum" idx="12"/>
          </p:nvPr>
        </p:nvSpPr>
        <p:spPr/>
        <p:txBody>
          <a:bodyPr>
            <a:normAutofit lnSpcReduction="10000"/>
          </a:bodyPr>
          <a:lstStyle/>
          <a:p>
            <a:fld id="{00000000-1234-1234-1234-123412341234}" type="slidenum">
              <a:rPr lang="en" smtClean="0"/>
              <a:pPr/>
              <a:t>21</a:t>
            </a:fld>
            <a:endParaRPr lang="en" dirty="0"/>
          </a:p>
        </p:txBody>
      </p:sp>
      <p:sp>
        <p:nvSpPr>
          <p:cNvPr id="5" name="Footer Placeholder 4">
            <a:extLst>
              <a:ext uri="{FF2B5EF4-FFF2-40B4-BE49-F238E27FC236}">
                <a16:creationId xmlns:a16="http://schemas.microsoft.com/office/drawing/2014/main" id="{1C3A9A4C-C136-F0D9-6773-7C471F2D3A99}"/>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19458" name="Picture 2" descr="undefined">
            <a:extLst>
              <a:ext uri="{FF2B5EF4-FFF2-40B4-BE49-F238E27FC236}">
                <a16:creationId xmlns:a16="http://schemas.microsoft.com/office/drawing/2014/main" id="{2EECC634-6D61-83BC-7138-4E2BE89D7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770" y="1557886"/>
            <a:ext cx="3787147" cy="453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a:extLst>
              <a:ext uri="{FF2B5EF4-FFF2-40B4-BE49-F238E27FC236}">
                <a16:creationId xmlns:a16="http://schemas.microsoft.com/office/drawing/2014/main" id="{191AED15-06E4-D4BF-7978-2A97B2BD05B4}"/>
              </a:ext>
            </a:extLst>
          </p:cNvPr>
          <p:cNvSpPr txBox="1"/>
          <p:nvPr/>
        </p:nvSpPr>
        <p:spPr>
          <a:xfrm>
            <a:off x="6622840" y="5581534"/>
            <a:ext cx="1804662"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Thomas Jefferson</a:t>
            </a:r>
            <a:endParaRPr lang="en-US" dirty="0">
              <a:solidFill>
                <a:schemeClr val="accent2"/>
              </a:solidFill>
              <a:latin typeface="Myriad Pro Light SemiCond" panose="020B0603030403020204" pitchFamily="34" charset="0"/>
            </a:endParaRPr>
          </a:p>
        </p:txBody>
      </p:sp>
    </p:spTree>
    <p:extLst>
      <p:ext uri="{BB962C8B-B14F-4D97-AF65-F5344CB8AC3E}">
        <p14:creationId xmlns:p14="http://schemas.microsoft.com/office/powerpoint/2010/main" val="541157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8239-D42D-137D-F5AF-41BC297878FA}"/>
              </a:ext>
            </a:extLst>
          </p:cNvPr>
          <p:cNvSpPr>
            <a:spLocks noGrp="1"/>
          </p:cNvSpPr>
          <p:nvPr>
            <p:ph type="title"/>
          </p:nvPr>
        </p:nvSpPr>
        <p:spPr/>
        <p:txBody>
          <a:bodyPr>
            <a:normAutofit/>
          </a:bodyPr>
          <a:lstStyle/>
          <a:p>
            <a:r>
              <a:rPr lang="en-US" dirty="0"/>
              <a:t>The Presidency of James Madison and the War of 1812</a:t>
            </a:r>
          </a:p>
        </p:txBody>
      </p:sp>
      <p:sp>
        <p:nvSpPr>
          <p:cNvPr id="3" name="Text Placeholder 2">
            <a:extLst>
              <a:ext uri="{FF2B5EF4-FFF2-40B4-BE49-F238E27FC236}">
                <a16:creationId xmlns:a16="http://schemas.microsoft.com/office/drawing/2014/main" id="{8CEE6071-3A74-91B5-C086-80461178A4B4}"/>
              </a:ext>
            </a:extLst>
          </p:cNvPr>
          <p:cNvSpPr>
            <a:spLocks noGrp="1"/>
          </p:cNvSpPr>
          <p:nvPr>
            <p:ph type="body" idx="1"/>
          </p:nvPr>
        </p:nvSpPr>
        <p:spPr>
          <a:xfrm>
            <a:off x="415600" y="1536633"/>
            <a:ext cx="6798000" cy="4414233"/>
          </a:xfrm>
        </p:spPr>
        <p:txBody>
          <a:bodyPr/>
          <a:lstStyle/>
          <a:p>
            <a:r>
              <a:rPr lang="en-US" b="1" dirty="0">
                <a:solidFill>
                  <a:schemeClr val="accent6"/>
                </a:solidFill>
              </a:rPr>
              <a:t>James Madison </a:t>
            </a:r>
            <a:r>
              <a:rPr lang="en-US" dirty="0"/>
              <a:t>was elected President in 1808. Tensions with Britain were high. British officers were supplying guns to Indian tribes in the Northwest, who attacked American settlers. </a:t>
            </a:r>
          </a:p>
          <a:p>
            <a:r>
              <a:rPr lang="en-US" dirty="0"/>
              <a:t>The British navy was stopping American ships on the high seas to search for British deserters. The “war hawks” in Congress pushed for war so that Americans could seize Canada. </a:t>
            </a:r>
          </a:p>
          <a:p>
            <a:r>
              <a:rPr lang="en-US" dirty="0"/>
              <a:t>Congress finally declared war on Britain, starting the War of 1812.</a:t>
            </a:r>
          </a:p>
        </p:txBody>
      </p:sp>
      <p:sp>
        <p:nvSpPr>
          <p:cNvPr id="4" name="Slide Number Placeholder 3">
            <a:extLst>
              <a:ext uri="{FF2B5EF4-FFF2-40B4-BE49-F238E27FC236}">
                <a16:creationId xmlns:a16="http://schemas.microsoft.com/office/drawing/2014/main" id="{46A6C649-26E8-DDC9-9009-E03208757925}"/>
              </a:ext>
            </a:extLst>
          </p:cNvPr>
          <p:cNvSpPr>
            <a:spLocks noGrp="1"/>
          </p:cNvSpPr>
          <p:nvPr>
            <p:ph type="sldNum" idx="12"/>
          </p:nvPr>
        </p:nvSpPr>
        <p:spPr/>
        <p:txBody>
          <a:bodyPr>
            <a:normAutofit lnSpcReduction="10000"/>
          </a:bodyPr>
          <a:lstStyle/>
          <a:p>
            <a:fld id="{00000000-1234-1234-1234-123412341234}" type="slidenum">
              <a:rPr lang="en" smtClean="0"/>
              <a:pPr/>
              <a:t>22</a:t>
            </a:fld>
            <a:endParaRPr lang="en" dirty="0"/>
          </a:p>
        </p:txBody>
      </p:sp>
      <p:sp>
        <p:nvSpPr>
          <p:cNvPr id="5" name="Footer Placeholder 4">
            <a:extLst>
              <a:ext uri="{FF2B5EF4-FFF2-40B4-BE49-F238E27FC236}">
                <a16:creationId xmlns:a16="http://schemas.microsoft.com/office/drawing/2014/main" id="{6FD787AC-01A7-1E36-CD3F-5E526A8FB767}"/>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20482" name="Picture 2" descr="undefined">
            <a:extLst>
              <a:ext uri="{FF2B5EF4-FFF2-40B4-BE49-F238E27FC236}">
                <a16:creationId xmlns:a16="http://schemas.microsoft.com/office/drawing/2014/main" id="{01BBE6DE-33AD-0038-9DA4-3280E8040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4368" y="1652907"/>
            <a:ext cx="3645126" cy="4437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a:extLst>
              <a:ext uri="{FF2B5EF4-FFF2-40B4-BE49-F238E27FC236}">
                <a16:creationId xmlns:a16="http://schemas.microsoft.com/office/drawing/2014/main" id="{7D59D42D-B7E3-F521-1D56-6CDAD370C29A}"/>
              </a:ext>
            </a:extLst>
          </p:cNvPr>
          <p:cNvSpPr txBox="1"/>
          <p:nvPr/>
        </p:nvSpPr>
        <p:spPr>
          <a:xfrm>
            <a:off x="6985697" y="5431032"/>
            <a:ext cx="1650303"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James Madison </a:t>
            </a:r>
            <a:endParaRPr lang="en-US" dirty="0">
              <a:solidFill>
                <a:schemeClr val="accent2"/>
              </a:solidFill>
              <a:latin typeface="Myriad Pro Light SemiCond" panose="020B0603030403020204" pitchFamily="34" charset="0"/>
            </a:endParaRPr>
          </a:p>
        </p:txBody>
      </p:sp>
      <p:pic>
        <p:nvPicPr>
          <p:cNvPr id="20484" name="Picture 4" descr="James Madison signature">
            <a:extLst>
              <a:ext uri="{FF2B5EF4-FFF2-40B4-BE49-F238E27FC236}">
                <a16:creationId xmlns:a16="http://schemas.microsoft.com/office/drawing/2014/main" id="{6CAF446B-AECC-F889-7723-8EA7BF3AC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331" y="6009065"/>
            <a:ext cx="2743200" cy="52970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undefined">
            <a:extLst>
              <a:ext uri="{FF2B5EF4-FFF2-40B4-BE49-F238E27FC236}">
                <a16:creationId xmlns:a16="http://schemas.microsoft.com/office/drawing/2014/main" id="{844724FF-B154-2AF7-E4FF-2098F52F5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5029">
            <a:off x="3782928" y="4093148"/>
            <a:ext cx="2818324" cy="196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75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09FFB-FECD-965C-8640-8DB5B637FCAC}"/>
              </a:ext>
            </a:extLst>
          </p:cNvPr>
          <p:cNvSpPr>
            <a:spLocks noGrp="1"/>
          </p:cNvSpPr>
          <p:nvPr>
            <p:ph type="title"/>
          </p:nvPr>
        </p:nvSpPr>
        <p:spPr/>
        <p:txBody>
          <a:bodyPr/>
          <a:lstStyle/>
          <a:p>
            <a:r>
              <a:rPr lang="en-US" dirty="0"/>
              <a:t>Course of the War</a:t>
            </a:r>
          </a:p>
        </p:txBody>
      </p:sp>
      <p:sp>
        <p:nvSpPr>
          <p:cNvPr id="3" name="Text Placeholder 2">
            <a:extLst>
              <a:ext uri="{FF2B5EF4-FFF2-40B4-BE49-F238E27FC236}">
                <a16:creationId xmlns:a16="http://schemas.microsoft.com/office/drawing/2014/main" id="{9AEE4D9D-8B12-86F3-EF27-291074AA716F}"/>
              </a:ext>
            </a:extLst>
          </p:cNvPr>
          <p:cNvSpPr>
            <a:spLocks noGrp="1"/>
          </p:cNvSpPr>
          <p:nvPr>
            <p:ph type="body" idx="1"/>
          </p:nvPr>
        </p:nvSpPr>
        <p:spPr>
          <a:xfrm>
            <a:off x="415600" y="1536633"/>
            <a:ext cx="5542116" cy="4414233"/>
          </a:xfrm>
        </p:spPr>
        <p:txBody>
          <a:bodyPr/>
          <a:lstStyle/>
          <a:p>
            <a:r>
              <a:rPr lang="en-US" dirty="0"/>
              <a:t>American attempts to invade Canada failed. A British force landed in Chesapeake Bay, occupied Washington, D.C., and burned public buildings, including the White House. British ships bombarded Fort McHenry in Baltimore but could not take the fort. </a:t>
            </a:r>
          </a:p>
          <a:p>
            <a:r>
              <a:rPr lang="en-US" dirty="0"/>
              <a:t>Francis Scott Key wrote “</a:t>
            </a:r>
            <a:r>
              <a:rPr lang="en-US" b="1" dirty="0">
                <a:solidFill>
                  <a:schemeClr val="accent6"/>
                </a:solidFill>
              </a:rPr>
              <a:t>The Star-Spangled Banner</a:t>
            </a:r>
            <a:r>
              <a:rPr lang="en-US" dirty="0"/>
              <a:t>,” our national anthem. American manufacturers benefited when Americans could no longer buy British goods.</a:t>
            </a:r>
          </a:p>
        </p:txBody>
      </p:sp>
      <p:sp>
        <p:nvSpPr>
          <p:cNvPr id="4" name="Slide Number Placeholder 3">
            <a:extLst>
              <a:ext uri="{FF2B5EF4-FFF2-40B4-BE49-F238E27FC236}">
                <a16:creationId xmlns:a16="http://schemas.microsoft.com/office/drawing/2014/main" id="{89B77350-9882-477A-5DF5-4B5576D66FCA}"/>
              </a:ext>
            </a:extLst>
          </p:cNvPr>
          <p:cNvSpPr>
            <a:spLocks noGrp="1"/>
          </p:cNvSpPr>
          <p:nvPr>
            <p:ph type="sldNum" idx="12"/>
          </p:nvPr>
        </p:nvSpPr>
        <p:spPr/>
        <p:txBody>
          <a:bodyPr>
            <a:normAutofit lnSpcReduction="10000"/>
          </a:bodyPr>
          <a:lstStyle/>
          <a:p>
            <a:fld id="{00000000-1234-1234-1234-123412341234}" type="slidenum">
              <a:rPr lang="en" smtClean="0"/>
              <a:pPr/>
              <a:t>23</a:t>
            </a:fld>
            <a:endParaRPr lang="en" dirty="0"/>
          </a:p>
        </p:txBody>
      </p:sp>
      <p:sp>
        <p:nvSpPr>
          <p:cNvPr id="5" name="Footer Placeholder 4">
            <a:extLst>
              <a:ext uri="{FF2B5EF4-FFF2-40B4-BE49-F238E27FC236}">
                <a16:creationId xmlns:a16="http://schemas.microsoft.com/office/drawing/2014/main" id="{DCAF06BD-EB67-4F85-453B-E47DA7AF025A}"/>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23558" name="Picture 6" descr="undefined">
            <a:extLst>
              <a:ext uri="{FF2B5EF4-FFF2-40B4-BE49-F238E27FC236}">
                <a16:creationId xmlns:a16="http://schemas.microsoft.com/office/drawing/2014/main" id="{6147CFC9-58AE-27C2-C76E-89EF4571E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557" y="17425"/>
            <a:ext cx="5957714" cy="4143829"/>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undefined">
            <a:extLst>
              <a:ext uri="{FF2B5EF4-FFF2-40B4-BE49-F238E27FC236}">
                <a16:creationId xmlns:a16="http://schemas.microsoft.com/office/drawing/2014/main" id="{6EEB712A-529D-A27A-74C7-C301DE238D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05" t="37249" r="15846" b="6884"/>
          <a:stretch/>
        </p:blipFill>
        <p:spPr bwMode="auto">
          <a:xfrm>
            <a:off x="6234285" y="4262851"/>
            <a:ext cx="5957715" cy="259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17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FDB"/>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71743-849C-B396-38E7-3BEF2C0B57C4}"/>
              </a:ext>
            </a:extLst>
          </p:cNvPr>
          <p:cNvSpPr>
            <a:spLocks noGrp="1"/>
          </p:cNvSpPr>
          <p:nvPr>
            <p:ph type="sldNum" idx="12"/>
          </p:nvPr>
        </p:nvSpPr>
        <p:spPr/>
        <p:txBody>
          <a:bodyPr>
            <a:normAutofit lnSpcReduction="10000"/>
          </a:bodyPr>
          <a:lstStyle/>
          <a:p>
            <a:fld id="{00000000-1234-1234-1234-123412341234}" type="slidenum">
              <a:rPr lang="en" smtClean="0">
                <a:solidFill>
                  <a:schemeClr val="bg1"/>
                </a:solidFill>
              </a:rPr>
              <a:pPr/>
              <a:t>24</a:t>
            </a:fld>
            <a:endParaRPr lang="en" dirty="0">
              <a:solidFill>
                <a:schemeClr val="bg1"/>
              </a:solidFill>
            </a:endParaRPr>
          </a:p>
        </p:txBody>
      </p:sp>
      <p:pic>
        <p:nvPicPr>
          <p:cNvPr id="24578" name="Picture 2" descr="undefined">
            <a:extLst>
              <a:ext uri="{FF2B5EF4-FFF2-40B4-BE49-F238E27FC236}">
                <a16:creationId xmlns:a16="http://schemas.microsoft.com/office/drawing/2014/main" id="{967CF22F-78B3-BFF8-1E98-B21402980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2"/>
          <a:stretch/>
        </p:blipFill>
        <p:spPr bwMode="auto">
          <a:xfrm>
            <a:off x="965200" y="0"/>
            <a:ext cx="10261600" cy="686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586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0282-6AE0-0AF5-F90A-7DCAF50F8D90}"/>
              </a:ext>
            </a:extLst>
          </p:cNvPr>
          <p:cNvSpPr>
            <a:spLocks noGrp="1"/>
          </p:cNvSpPr>
          <p:nvPr>
            <p:ph type="title"/>
          </p:nvPr>
        </p:nvSpPr>
        <p:spPr>
          <a:xfrm>
            <a:off x="8153400" y="1128094"/>
            <a:ext cx="3434180" cy="1415270"/>
          </a:xfrm>
        </p:spPr>
        <p:txBody>
          <a:bodyPr vert="horz" lIns="91440" tIns="45720" rIns="91440" bIns="45720" rtlCol="0" anchor="t">
            <a:normAutofit/>
          </a:bodyPr>
          <a:lstStyle/>
          <a:p>
            <a:pPr>
              <a:lnSpc>
                <a:spcPct val="90000"/>
              </a:lnSpc>
              <a:spcBef>
                <a:spcPct val="0"/>
              </a:spcBef>
            </a:pPr>
            <a:r>
              <a:rPr lang="en-US" dirty="0"/>
              <a:t>The War Comes to an End</a:t>
            </a:r>
            <a:endParaRPr lang="en-US" sz="6000" dirty="0">
              <a:solidFill>
                <a:schemeClr val="tx1"/>
              </a:solidFill>
              <a:latin typeface="+mj-lt"/>
            </a:endParaRPr>
          </a:p>
        </p:txBody>
      </p:sp>
      <p:pic>
        <p:nvPicPr>
          <p:cNvPr id="22530" name="Picture 2" descr="undefined">
            <a:extLst>
              <a:ext uri="{FF2B5EF4-FFF2-40B4-BE49-F238E27FC236}">
                <a16:creationId xmlns:a16="http://schemas.microsoft.com/office/drawing/2014/main" id="{1978C569-E8B9-0576-ACD7-18FBC6B13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53" r="7936"/>
          <a:stretch>
            <a:fillRect/>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22539" name="Straight Connector 2253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2CDA86C-2D27-B4AE-1357-020C2EEC3A44}"/>
              </a:ext>
            </a:extLst>
          </p:cNvPr>
          <p:cNvSpPr>
            <a:spLocks noGrp="1"/>
          </p:cNvSpPr>
          <p:nvPr>
            <p:ph type="body" idx="1"/>
          </p:nvPr>
        </p:nvSpPr>
        <p:spPr>
          <a:xfrm>
            <a:off x="8153400" y="2543364"/>
            <a:ext cx="3434180" cy="3599019"/>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a:ea typeface="+mn-ea"/>
                <a:cs typeface="+mn-cs"/>
              </a:rPr>
              <a:t>America and Britain signed a treaty ending the war in December 1814. News of the treaty had not reached America when British troops attacked New Orleans.</a:t>
            </a:r>
          </a:p>
          <a:p>
            <a:pPr indent="-228600">
              <a:lnSpc>
                <a:spcPct val="90000"/>
              </a:lnSpc>
              <a:spcAft>
                <a:spcPts val="600"/>
              </a:spcAft>
              <a:buFont typeface="Arial" panose="020B0604020202020204" pitchFamily="34" charset="0"/>
              <a:buChar char="•"/>
            </a:pPr>
            <a:r>
              <a:rPr lang="en-US" sz="1700" dirty="0">
                <a:ea typeface="+mn-ea"/>
                <a:cs typeface="+mn-cs"/>
              </a:rPr>
              <a:t>Andrew Jackson became a hero after defeating the attack. The war contributed to Americans’ sense of national identity.</a:t>
            </a:r>
          </a:p>
        </p:txBody>
      </p:sp>
      <p:sp>
        <p:nvSpPr>
          <p:cNvPr id="5" name="Footer Placeholder 4">
            <a:extLst>
              <a:ext uri="{FF2B5EF4-FFF2-40B4-BE49-F238E27FC236}">
                <a16:creationId xmlns:a16="http://schemas.microsoft.com/office/drawing/2014/main" id="{ADE16DA6-F83E-E050-7114-7B9444156607}"/>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srgbClr val="FFFFFF"/>
                </a:solidFill>
                <a:ea typeface="+mn-ea"/>
                <a:cs typeface="+mn-cs"/>
              </a:rPr>
              <a:t>Chapter 4 | The First Presidents of the New Republic </a:t>
            </a:r>
          </a:p>
        </p:txBody>
      </p:sp>
      <p:sp>
        <p:nvSpPr>
          <p:cNvPr id="4" name="Slide Number Placeholder 3">
            <a:extLst>
              <a:ext uri="{FF2B5EF4-FFF2-40B4-BE49-F238E27FC236}">
                <a16:creationId xmlns:a16="http://schemas.microsoft.com/office/drawing/2014/main" id="{3B199AC1-9C56-C8AB-4929-947AE438D87D}"/>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mtClean="0">
                <a:solidFill>
                  <a:prstClr val="black">
                    <a:tint val="75000"/>
                  </a:prstClr>
                </a:solidFill>
                <a:ea typeface="+mn-ea"/>
                <a:cs typeface="+mn-cs"/>
              </a:rPr>
              <a:pPr>
                <a:spcAft>
                  <a:spcPts val="600"/>
                </a:spcAft>
                <a:buClrTx/>
                <a:buSzTx/>
                <a:defRPr/>
              </a:pPr>
              <a:t>25</a:t>
            </a:fld>
            <a:endParaRPr lang="en-US" dirty="0">
              <a:solidFill>
                <a:prstClr val="black">
                  <a:tint val="75000"/>
                </a:prstClr>
              </a:solidFill>
              <a:ea typeface="+mn-ea"/>
              <a:cs typeface="+mn-cs"/>
            </a:endParaRPr>
          </a:p>
        </p:txBody>
      </p:sp>
      <p:sp>
        <p:nvSpPr>
          <p:cNvPr id="6" name="TextBox 5">
            <a:extLst>
              <a:ext uri="{FF2B5EF4-FFF2-40B4-BE49-F238E27FC236}">
                <a16:creationId xmlns:a16="http://schemas.microsoft.com/office/drawing/2014/main" id="{A43F9AC5-F7A4-2964-13AB-5AE59722EFA3}"/>
              </a:ext>
            </a:extLst>
          </p:cNvPr>
          <p:cNvSpPr txBox="1"/>
          <p:nvPr/>
        </p:nvSpPr>
        <p:spPr>
          <a:xfrm>
            <a:off x="6354325" y="5957717"/>
            <a:ext cx="2187332"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Battle of New Orleans</a:t>
            </a:r>
            <a:endParaRPr lang="en-US" dirty="0">
              <a:solidFill>
                <a:schemeClr val="accent2"/>
              </a:solidFill>
              <a:latin typeface="Myriad Pro Light SemiCond" panose="020B0603030403020204" pitchFamily="34" charset="0"/>
            </a:endParaRPr>
          </a:p>
        </p:txBody>
      </p:sp>
    </p:spTree>
    <p:extLst>
      <p:ext uri="{BB962C8B-B14F-4D97-AF65-F5344CB8AC3E}">
        <p14:creationId xmlns:p14="http://schemas.microsoft.com/office/powerpoint/2010/main" val="1140288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8B79-05A0-3C40-6F4E-117A77674385}"/>
              </a:ext>
            </a:extLst>
          </p:cNvPr>
          <p:cNvSpPr>
            <a:spLocks noGrp="1"/>
          </p:cNvSpPr>
          <p:nvPr>
            <p:ph type="title"/>
          </p:nvPr>
        </p:nvSpPr>
        <p:spPr>
          <a:xfrm>
            <a:off x="5868557" y="1138036"/>
            <a:ext cx="5444382" cy="1402470"/>
          </a:xfrm>
        </p:spPr>
        <p:txBody>
          <a:bodyPr vert="horz" lIns="91440" tIns="45720" rIns="91440" bIns="45720" rtlCol="0" anchor="t">
            <a:normAutofit/>
          </a:bodyPr>
          <a:lstStyle/>
          <a:p>
            <a:pPr>
              <a:lnSpc>
                <a:spcPct val="90000"/>
              </a:lnSpc>
              <a:spcBef>
                <a:spcPct val="0"/>
              </a:spcBef>
            </a:pPr>
            <a:r>
              <a:rPr lang="en-US" sz="3000" dirty="0"/>
              <a:t>The Presidency of James Monroe and the Monroe Doctrine</a:t>
            </a:r>
          </a:p>
        </p:txBody>
      </p:sp>
      <p:pic>
        <p:nvPicPr>
          <p:cNvPr id="7" name="Picture 6" descr="A map of south america with different countries/regions&#10;&#10;Description automatically generated">
            <a:extLst>
              <a:ext uri="{FF2B5EF4-FFF2-40B4-BE49-F238E27FC236}">
                <a16:creationId xmlns:a16="http://schemas.microsoft.com/office/drawing/2014/main" id="{63121ADC-6DAA-FE41-DA86-F87EF0A64D9E}"/>
              </a:ext>
            </a:extLst>
          </p:cNvPr>
          <p:cNvPicPr>
            <a:picLocks noChangeAspect="1"/>
          </p:cNvPicPr>
          <p:nvPr/>
        </p:nvPicPr>
        <p:blipFill>
          <a:blip r:embed="rId2"/>
          <a:srcRect l="1713" r="4397"/>
          <a:stretch>
            <a:fillRect/>
          </a:stretch>
        </p:blipFill>
        <p:spPr>
          <a:xfrm>
            <a:off x="-1" y="10"/>
            <a:ext cx="5151179" cy="6857990"/>
          </a:xfrm>
          <a:prstGeom prst="rect">
            <a:avLst/>
          </a:prstGeom>
        </p:spPr>
      </p:pic>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0D7F054-9760-29A8-90AF-CEF223E92AD2}"/>
              </a:ext>
            </a:extLst>
          </p:cNvPr>
          <p:cNvSpPr>
            <a:spLocks noGrp="1"/>
          </p:cNvSpPr>
          <p:nvPr>
            <p:ph type="body" idx="1"/>
          </p:nvPr>
        </p:nvSpPr>
        <p:spPr>
          <a:xfrm>
            <a:off x="5868557" y="2551176"/>
            <a:ext cx="5444382" cy="3591207"/>
          </a:xfrm>
        </p:spPr>
        <p:txBody>
          <a:bodyPr vert="horz" lIns="91440" tIns="45720" rIns="91440" bIns="45720" rtlCol="0">
            <a:normAutofit/>
          </a:bodyPr>
          <a:lstStyle/>
          <a:p>
            <a:pPr marL="380985" indent="0">
              <a:lnSpc>
                <a:spcPct val="90000"/>
              </a:lnSpc>
              <a:spcAft>
                <a:spcPts val="600"/>
              </a:spcAft>
              <a:buNone/>
            </a:pPr>
            <a:r>
              <a:rPr lang="en-US" sz="2000" dirty="0">
                <a:ea typeface="+mn-ea"/>
                <a:cs typeface="+mn-cs"/>
              </a:rPr>
              <a:t>James Monroe was elected President in 1816. He issued the Monroe Doctrine in 1823. This announced that the United States would not allow European powers to start new colonies or to restore rule over former ones that had achieved independence.</a:t>
            </a:r>
          </a:p>
        </p:txBody>
      </p:sp>
      <p:sp>
        <p:nvSpPr>
          <p:cNvPr id="5" name="Footer Placeholder 4">
            <a:extLst>
              <a:ext uri="{FF2B5EF4-FFF2-40B4-BE49-F238E27FC236}">
                <a16:creationId xmlns:a16="http://schemas.microsoft.com/office/drawing/2014/main" id="{7E24BE26-8C22-6E6D-FA59-E7D3E8783F0F}"/>
              </a:ext>
            </a:extLst>
          </p:cNvPr>
          <p:cNvSpPr>
            <a:spLocks noGrp="1"/>
          </p:cNvSpPr>
          <p:nvPr>
            <p:ph type="ftr" sz="quarter" idx="3"/>
          </p:nvPr>
        </p:nvSpPr>
        <p:spPr>
          <a:xfrm>
            <a:off x="5755598" y="6356350"/>
            <a:ext cx="3254356" cy="365125"/>
          </a:xfrm>
        </p:spPr>
        <p:txBody>
          <a:bodyPr vert="horz" lIns="91440" tIns="45720" rIns="91440" bIns="45720" rtlCol="0" anchor="ctr">
            <a:normAutofit/>
          </a:bodyPr>
          <a:lstStyle/>
          <a:p>
            <a:pPr algn="l">
              <a:spcAft>
                <a:spcPts val="600"/>
              </a:spcAft>
              <a:defRPr/>
            </a:pPr>
            <a:r>
              <a:rPr lang="en-US" sz="1100" kern="1200" dirty="0">
                <a:solidFill>
                  <a:schemeClr val="tx1">
                    <a:lumMod val="50000"/>
                    <a:lumOff val="50000"/>
                  </a:schemeClr>
                </a:solidFill>
                <a:ea typeface="+mn-ea"/>
                <a:cs typeface="+mn-cs"/>
              </a:rPr>
              <a:t>Chapter 4 | The First Presidents of the New Republic </a:t>
            </a:r>
          </a:p>
        </p:txBody>
      </p:sp>
      <p:sp>
        <p:nvSpPr>
          <p:cNvPr id="4" name="Slide Number Placeholder 3">
            <a:extLst>
              <a:ext uri="{FF2B5EF4-FFF2-40B4-BE49-F238E27FC236}">
                <a16:creationId xmlns:a16="http://schemas.microsoft.com/office/drawing/2014/main" id="{FEB33B13-33A6-63E1-9459-83A1230BEBED}"/>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a:solidFill>
                  <a:schemeClr val="tx1">
                    <a:lumMod val="50000"/>
                    <a:lumOff val="50000"/>
                  </a:schemeClr>
                </a:solidFill>
                <a:ea typeface="+mn-ea"/>
                <a:cs typeface="+mn-cs"/>
              </a:rPr>
              <a:pPr>
                <a:spcAft>
                  <a:spcPts val="600"/>
                </a:spcAft>
                <a:buClrTx/>
                <a:buSzTx/>
                <a:defRPr/>
              </a:pPr>
              <a:t>26</a:t>
            </a:fld>
            <a:endParaRPr lang="en-US" dirty="0">
              <a:solidFill>
                <a:schemeClr val="tx1">
                  <a:lumMod val="50000"/>
                  <a:lumOff val="50000"/>
                </a:schemeClr>
              </a:solidFill>
              <a:ea typeface="+mn-ea"/>
              <a:cs typeface="+mn-cs"/>
            </a:endParaRPr>
          </a:p>
        </p:txBody>
      </p:sp>
      <p:pic>
        <p:nvPicPr>
          <p:cNvPr id="21506" name="Picture 2" descr="Painting of Monroe">
            <a:extLst>
              <a:ext uri="{FF2B5EF4-FFF2-40B4-BE49-F238E27FC236}">
                <a16:creationId xmlns:a16="http://schemas.microsoft.com/office/drawing/2014/main" id="{3B3F02D5-70B0-C4C0-1452-224287C6A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951" y="4103529"/>
            <a:ext cx="1642411" cy="2038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a:extLst>
              <a:ext uri="{FF2B5EF4-FFF2-40B4-BE49-F238E27FC236}">
                <a16:creationId xmlns:a16="http://schemas.microsoft.com/office/drawing/2014/main" id="{431460FD-BA63-CC1C-73F0-2B66FE9BCDC9}"/>
              </a:ext>
            </a:extLst>
          </p:cNvPr>
          <p:cNvSpPr txBox="1"/>
          <p:nvPr/>
        </p:nvSpPr>
        <p:spPr>
          <a:xfrm>
            <a:off x="8667482" y="5783721"/>
            <a:ext cx="1519674"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James Monroe </a:t>
            </a:r>
            <a:endParaRPr lang="en-US" dirty="0">
              <a:solidFill>
                <a:schemeClr val="accent2"/>
              </a:solidFill>
              <a:latin typeface="Myriad Pro Light SemiCond" panose="020B0603030403020204" pitchFamily="34" charset="0"/>
            </a:endParaRPr>
          </a:p>
        </p:txBody>
      </p:sp>
    </p:spTree>
    <p:extLst>
      <p:ext uri="{BB962C8B-B14F-4D97-AF65-F5344CB8AC3E}">
        <p14:creationId xmlns:p14="http://schemas.microsoft.com/office/powerpoint/2010/main" val="3849022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8F44-9B11-DC2E-16C5-5F7EC953DA32}"/>
              </a:ext>
            </a:extLst>
          </p:cNvPr>
          <p:cNvSpPr>
            <a:spLocks noGrp="1"/>
          </p:cNvSpPr>
          <p:nvPr>
            <p:ph type="title"/>
          </p:nvPr>
        </p:nvSpPr>
        <p:spPr>
          <a:xfrm>
            <a:off x="415600" y="593367"/>
            <a:ext cx="11360800" cy="763600"/>
          </a:xfrm>
        </p:spPr>
        <p:txBody>
          <a:bodyPr/>
          <a:lstStyle/>
          <a:p>
            <a:r>
              <a:rPr lang="en" sz="3600" dirty="0">
                <a:solidFill>
                  <a:schemeClr val="accent5"/>
                </a:solidFill>
                <a:latin typeface="Bree Serif"/>
                <a:ea typeface="Bree Serif"/>
                <a:cs typeface="Bree Serif"/>
                <a:sym typeface="Bree Serif"/>
              </a:rPr>
              <a:t>Standards Covered in this Chapter</a:t>
            </a:r>
            <a:endParaRPr lang="en-US" dirty="0"/>
          </a:p>
        </p:txBody>
      </p:sp>
      <p:sp>
        <p:nvSpPr>
          <p:cNvPr id="3" name="Text Placeholder 2">
            <a:extLst>
              <a:ext uri="{FF2B5EF4-FFF2-40B4-BE49-F238E27FC236}">
                <a16:creationId xmlns:a16="http://schemas.microsoft.com/office/drawing/2014/main" id="{1F10061E-605B-2745-FCAE-5376F379DA1F}"/>
              </a:ext>
            </a:extLst>
          </p:cNvPr>
          <p:cNvSpPr>
            <a:spLocks noGrp="1"/>
          </p:cNvSpPr>
          <p:nvPr>
            <p:ph type="body" idx="4294967295"/>
          </p:nvPr>
        </p:nvSpPr>
        <p:spPr>
          <a:xfrm>
            <a:off x="415600" y="1536634"/>
            <a:ext cx="11360800" cy="3458448"/>
          </a:xfrm>
        </p:spPr>
        <p:txBody>
          <a:bodyPr>
            <a:normAutofit/>
          </a:bodyPr>
          <a:lstStyle/>
          <a:p>
            <a:pPr marL="152396" indent="0">
              <a:buNone/>
            </a:pPr>
            <a:r>
              <a:rPr lang="en-US" sz="1800" b="1" i="0" dirty="0">
                <a:effectLst/>
              </a:rPr>
              <a:t>SSUSH6</a:t>
            </a:r>
            <a:r>
              <a:rPr lang="en-US" sz="1800" i="0" dirty="0">
                <a:effectLst/>
              </a:rPr>
              <a:t> What challenges were faced by our nation’s first five Presidents and how did they respond?</a:t>
            </a:r>
          </a:p>
          <a:p>
            <a:pPr marL="457200" indent="-457200">
              <a:buFont typeface="+mj-lt"/>
              <a:buAutoNum type="alphaLcPeriod"/>
            </a:pPr>
            <a:r>
              <a:rPr lang="en-US" sz="1800" i="0" dirty="0">
                <a:effectLst/>
              </a:rPr>
              <a:t>What events occurred during the Presidency of Washington and what precedents did he set?</a:t>
            </a:r>
          </a:p>
          <a:p>
            <a:pPr marL="457200" indent="-457200">
              <a:buFont typeface="+mj-lt"/>
              <a:buAutoNum type="alphaLcPeriod"/>
            </a:pPr>
            <a:r>
              <a:rPr lang="en-US" sz="1800" i="0" dirty="0">
                <a:effectLst/>
              </a:rPr>
              <a:t>What events occurred during the Presidency of John Adams, and how did the Alien and Sedition Acts influence the outcome of the election of 1800?</a:t>
            </a:r>
          </a:p>
          <a:p>
            <a:pPr marL="457200" indent="-457200">
              <a:buFont typeface="+mj-lt"/>
              <a:buAutoNum type="alphaLcPeriod"/>
            </a:pPr>
            <a:r>
              <a:rPr lang="en-US" sz="1800" i="0" dirty="0">
                <a:effectLst/>
              </a:rPr>
              <a:t>How did President Jefferson expand presidential power and how was the Louisiana Territory purchased and explored?</a:t>
            </a:r>
          </a:p>
          <a:p>
            <a:pPr marL="457200" indent="-457200">
              <a:buFont typeface="+mj-lt"/>
              <a:buAutoNum type="alphaLcPeriod"/>
            </a:pPr>
            <a:r>
              <a:rPr lang="en-US" sz="1800" i="0" dirty="0">
                <a:effectLst/>
              </a:rPr>
              <a:t>How did President James Madison conduct the War of 1812 and what was the war’s significance to the development of our national identity?</a:t>
            </a:r>
          </a:p>
          <a:p>
            <a:pPr marL="457200" indent="-457200">
              <a:buFont typeface="+mj-lt"/>
              <a:buAutoNum type="alphaLcPeriod"/>
            </a:pPr>
            <a:r>
              <a:rPr lang="en-US" sz="1800" i="0" dirty="0">
                <a:effectLst/>
              </a:rPr>
              <a:t>Why did President James Monroe issue the Monroe Doctrine?</a:t>
            </a:r>
          </a:p>
          <a:p>
            <a:pPr marL="152396" indent="0">
              <a:buNone/>
            </a:pPr>
            <a:endParaRPr lang="en-US" sz="1800" dirty="0"/>
          </a:p>
          <a:p>
            <a:endParaRPr lang="en-US" sz="1800" dirty="0"/>
          </a:p>
          <a:p>
            <a:endParaRPr lang="en-US" sz="1800" dirty="0"/>
          </a:p>
        </p:txBody>
      </p:sp>
      <p:sp>
        <p:nvSpPr>
          <p:cNvPr id="4" name="Slide Number Placeholder 3">
            <a:extLst>
              <a:ext uri="{FF2B5EF4-FFF2-40B4-BE49-F238E27FC236}">
                <a16:creationId xmlns:a16="http://schemas.microsoft.com/office/drawing/2014/main" id="{A451B675-EEDB-5398-9EC1-38F940A0F913}"/>
              </a:ext>
            </a:extLst>
          </p:cNvPr>
          <p:cNvSpPr>
            <a:spLocks noGrp="1"/>
          </p:cNvSpPr>
          <p:nvPr>
            <p:ph type="sldNum" idx="12"/>
          </p:nvPr>
        </p:nvSpPr>
        <p:spPr>
          <a:xfrm>
            <a:off x="11044800" y="6385857"/>
            <a:ext cx="731600" cy="356566"/>
          </a:xfrm>
        </p:spPr>
        <p:txBody>
          <a:bodyPr>
            <a:normAutofit lnSpcReduction="10000"/>
          </a:bodyPr>
          <a:lstStyle/>
          <a:p>
            <a:fld id="{00000000-1234-1234-1234-123412341234}" type="slidenum">
              <a:rPr lang="en" smtClean="0"/>
              <a:pPr/>
              <a:t>3</a:t>
            </a:fld>
            <a:endParaRPr lang="en" dirty="0"/>
          </a:p>
        </p:txBody>
      </p:sp>
    </p:spTree>
    <p:extLst>
      <p:ext uri="{BB962C8B-B14F-4D97-AF65-F5344CB8AC3E}">
        <p14:creationId xmlns:p14="http://schemas.microsoft.com/office/powerpoint/2010/main" val="22177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DFDB"/>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BF306-AE0A-0227-8203-2D899C1D49D1}"/>
              </a:ext>
            </a:extLst>
          </p:cNvPr>
          <p:cNvSpPr>
            <a:spLocks noGrp="1"/>
          </p:cNvSpPr>
          <p:nvPr>
            <p:ph sz="half" idx="1"/>
          </p:nvPr>
        </p:nvSpPr>
        <p:spPr/>
        <p:txBody>
          <a:bodyPr>
            <a:normAutofit/>
          </a:bodyPr>
          <a:lstStyle/>
          <a:p>
            <a:r>
              <a:rPr lang="en-US" dirty="0"/>
              <a:t>George Washington</a:t>
            </a:r>
          </a:p>
          <a:p>
            <a:r>
              <a:rPr lang="en-US" dirty="0"/>
              <a:t>John Adams</a:t>
            </a:r>
          </a:p>
          <a:p>
            <a:r>
              <a:rPr lang="en-US" dirty="0"/>
              <a:t>Alexander Hamilton</a:t>
            </a:r>
          </a:p>
          <a:p>
            <a:r>
              <a:rPr lang="en-US" dirty="0"/>
              <a:t>Thomas Jefferson</a:t>
            </a:r>
          </a:p>
          <a:p>
            <a:r>
              <a:rPr lang="en-US" dirty="0"/>
              <a:t>Cabinet</a:t>
            </a:r>
          </a:p>
          <a:p>
            <a:r>
              <a:rPr lang="en-US" dirty="0"/>
              <a:t>Hamilton’s financial plan</a:t>
            </a:r>
          </a:p>
          <a:p>
            <a:r>
              <a:rPr lang="en-US" dirty="0"/>
              <a:t>Protective tariff</a:t>
            </a:r>
          </a:p>
          <a:p>
            <a:r>
              <a:rPr lang="en-US" dirty="0"/>
              <a:t>James Madison</a:t>
            </a:r>
          </a:p>
          <a:p>
            <a:r>
              <a:rPr lang="en-US" dirty="0"/>
              <a:t>Political party</a:t>
            </a:r>
          </a:p>
          <a:p>
            <a:r>
              <a:rPr lang="en-US" dirty="0"/>
              <a:t>Federalists</a:t>
            </a:r>
          </a:p>
        </p:txBody>
      </p:sp>
      <p:sp>
        <p:nvSpPr>
          <p:cNvPr id="3" name="Content Placeholder 2">
            <a:extLst>
              <a:ext uri="{FF2B5EF4-FFF2-40B4-BE49-F238E27FC236}">
                <a16:creationId xmlns:a16="http://schemas.microsoft.com/office/drawing/2014/main" id="{E9999E8F-50D1-42CC-FB95-5DE4EBD46BF1}"/>
              </a:ext>
            </a:extLst>
          </p:cNvPr>
          <p:cNvSpPr>
            <a:spLocks noGrp="1"/>
          </p:cNvSpPr>
          <p:nvPr>
            <p:ph sz="half" idx="2"/>
          </p:nvPr>
        </p:nvSpPr>
        <p:spPr/>
        <p:txBody>
          <a:bodyPr>
            <a:normAutofit/>
          </a:bodyPr>
          <a:lstStyle/>
          <a:p>
            <a:r>
              <a:rPr lang="en-US" dirty="0"/>
              <a:t>Democratic-Republicans</a:t>
            </a:r>
          </a:p>
          <a:p>
            <a:r>
              <a:rPr lang="en-US" dirty="0"/>
              <a:t>French Revolution</a:t>
            </a:r>
          </a:p>
          <a:p>
            <a:r>
              <a:rPr lang="en-US" dirty="0"/>
              <a:t>Whiskey Rebellion</a:t>
            </a:r>
          </a:p>
          <a:p>
            <a:r>
              <a:rPr lang="en-US" dirty="0"/>
              <a:t>Washington’s Farewell Address</a:t>
            </a:r>
          </a:p>
          <a:p>
            <a:r>
              <a:rPr lang="en-US" dirty="0"/>
              <a:t>Alien and Sedition Acts</a:t>
            </a:r>
          </a:p>
          <a:p>
            <a:r>
              <a:rPr lang="en-US" dirty="0"/>
              <a:t>Virginia and Kentucky Resolutions</a:t>
            </a:r>
          </a:p>
          <a:p>
            <a:r>
              <a:rPr lang="en-US" dirty="0"/>
              <a:t>“Revolution of 1800”</a:t>
            </a:r>
          </a:p>
          <a:p>
            <a:r>
              <a:rPr lang="en-US" dirty="0"/>
              <a:t>Napoleon Bonaparte</a:t>
            </a:r>
          </a:p>
          <a:p>
            <a:r>
              <a:rPr lang="en-US" dirty="0"/>
              <a:t>New Orleans</a:t>
            </a:r>
          </a:p>
          <a:p>
            <a:r>
              <a:rPr lang="en-US" dirty="0"/>
              <a:t>Louisiana Territory</a:t>
            </a:r>
          </a:p>
        </p:txBody>
      </p:sp>
      <p:sp>
        <p:nvSpPr>
          <p:cNvPr id="4" name="Slide Number Placeholder 3">
            <a:extLst>
              <a:ext uri="{FF2B5EF4-FFF2-40B4-BE49-F238E27FC236}">
                <a16:creationId xmlns:a16="http://schemas.microsoft.com/office/drawing/2014/main" id="{01077AB7-7346-15E1-CB39-77176595FB7A}"/>
              </a:ext>
            </a:extLst>
          </p:cNvPr>
          <p:cNvSpPr>
            <a:spLocks noGrp="1"/>
          </p:cNvSpPr>
          <p:nvPr>
            <p:ph type="sldNum" sz="quarter" idx="12"/>
          </p:nvPr>
        </p:nvSpPr>
        <p:spPr/>
        <p:txBody>
          <a:bodyPr/>
          <a:lstStyle/>
          <a:p>
            <a:fld id="{6AC54FAE-8302-4243-A9D8-D98FAC6724B0}" type="slidenum">
              <a:rPr lang="en-US" smtClean="0"/>
              <a:pPr/>
              <a:t>4</a:t>
            </a:fld>
            <a:endParaRPr lang="en-US" dirty="0"/>
          </a:p>
        </p:txBody>
      </p:sp>
      <p:sp>
        <p:nvSpPr>
          <p:cNvPr id="5" name="Content Placeholder 4">
            <a:extLst>
              <a:ext uri="{FF2B5EF4-FFF2-40B4-BE49-F238E27FC236}">
                <a16:creationId xmlns:a16="http://schemas.microsoft.com/office/drawing/2014/main" id="{F6A0CB22-2B63-F3D5-6E2F-BF9EDD6D0859}"/>
              </a:ext>
            </a:extLst>
          </p:cNvPr>
          <p:cNvSpPr>
            <a:spLocks noGrp="1"/>
          </p:cNvSpPr>
          <p:nvPr>
            <p:ph sz="half" idx="13"/>
          </p:nvPr>
        </p:nvSpPr>
        <p:spPr>
          <a:xfrm>
            <a:off x="8282940" y="1600338"/>
            <a:ext cx="3398520" cy="4573450"/>
          </a:xfrm>
        </p:spPr>
        <p:txBody>
          <a:bodyPr/>
          <a:lstStyle/>
          <a:p>
            <a:r>
              <a:rPr lang="en-US" dirty="0"/>
              <a:t>Louisiana Purchase</a:t>
            </a:r>
          </a:p>
          <a:p>
            <a:r>
              <a:rPr lang="en-US" dirty="0"/>
              <a:t>Lewis and Clark</a:t>
            </a:r>
          </a:p>
          <a:p>
            <a:r>
              <a:rPr lang="en-US" dirty="0"/>
              <a:t>Blockade</a:t>
            </a:r>
          </a:p>
          <a:p>
            <a:r>
              <a:rPr lang="en-US" dirty="0"/>
              <a:t>Impressment</a:t>
            </a:r>
          </a:p>
          <a:p>
            <a:r>
              <a:rPr lang="en-US" dirty="0"/>
              <a:t>James Madison</a:t>
            </a:r>
          </a:p>
          <a:p>
            <a:r>
              <a:rPr lang="en-US" dirty="0"/>
              <a:t>War of 1812</a:t>
            </a:r>
          </a:p>
          <a:p>
            <a:r>
              <a:rPr lang="en-US" dirty="0"/>
              <a:t>“The Star-Spangled Banner”</a:t>
            </a:r>
          </a:p>
          <a:p>
            <a:r>
              <a:rPr lang="en-US" dirty="0"/>
              <a:t>Battle of New Orleans</a:t>
            </a:r>
          </a:p>
          <a:p>
            <a:r>
              <a:rPr lang="en-US" dirty="0"/>
              <a:t>James Monroe</a:t>
            </a:r>
          </a:p>
          <a:p>
            <a:r>
              <a:rPr lang="en-US" dirty="0"/>
              <a:t>Latin America</a:t>
            </a:r>
          </a:p>
          <a:p>
            <a:r>
              <a:rPr lang="en-US" dirty="0"/>
              <a:t>Monroe Doctrine</a:t>
            </a:r>
          </a:p>
        </p:txBody>
      </p:sp>
      <p:sp>
        <p:nvSpPr>
          <p:cNvPr id="7" name="Title 6">
            <a:extLst>
              <a:ext uri="{FF2B5EF4-FFF2-40B4-BE49-F238E27FC236}">
                <a16:creationId xmlns:a16="http://schemas.microsoft.com/office/drawing/2014/main" id="{ACF23DD6-B71D-0E51-7D11-147A889F67F2}"/>
              </a:ext>
            </a:extLst>
          </p:cNvPr>
          <p:cNvSpPr>
            <a:spLocks noGrp="1"/>
          </p:cNvSpPr>
          <p:nvPr>
            <p:ph type="title"/>
          </p:nvPr>
        </p:nvSpPr>
        <p:spPr/>
        <p:txBody>
          <a:bodyPr/>
          <a:lstStyle/>
          <a:p>
            <a:r>
              <a:rPr lang="en-US" sz="3600" dirty="0">
                <a:latin typeface="Bree Serif"/>
                <a:ea typeface="Bree Serif"/>
                <a:cs typeface="Bree Serif"/>
                <a:sym typeface="Bree Serif"/>
              </a:rPr>
              <a:t>Names and Terms You Should Know</a:t>
            </a:r>
            <a:endParaRPr lang="en-US" dirty="0"/>
          </a:p>
        </p:txBody>
      </p:sp>
      <p:sp>
        <p:nvSpPr>
          <p:cNvPr id="8" name="Footer Placeholder 4">
            <a:extLst>
              <a:ext uri="{FF2B5EF4-FFF2-40B4-BE49-F238E27FC236}">
                <a16:creationId xmlns:a16="http://schemas.microsoft.com/office/drawing/2014/main" id="{89BD6A51-4C0E-54E4-B081-ADBBB9E85FBF}"/>
              </a:ext>
            </a:extLst>
          </p:cNvPr>
          <p:cNvSpPr>
            <a:spLocks noGrp="1"/>
          </p:cNvSpPr>
          <p:nvPr>
            <p:ph type="ftr" sz="quarter" idx="3"/>
          </p:nvPr>
        </p:nvSpPr>
        <p:spPr>
          <a:xfrm>
            <a:off x="415600" y="6385857"/>
            <a:ext cx="3446716" cy="365125"/>
          </a:xfrm>
        </p:spPr>
        <p:txBody>
          <a:bodyPr/>
          <a:lstStyle/>
          <a:p>
            <a:r>
              <a:rPr lang="en-US" dirty="0"/>
              <a:t>Chapter 4 | The First Presidents of the New Republic </a:t>
            </a:r>
          </a:p>
        </p:txBody>
      </p:sp>
    </p:spTree>
    <p:extLst>
      <p:ext uri="{BB962C8B-B14F-4D97-AF65-F5344CB8AC3E}">
        <p14:creationId xmlns:p14="http://schemas.microsoft.com/office/powerpoint/2010/main" val="3831270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3"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Minion Pro" panose="02040503050201020203" pitchFamily="18" charset="0"/>
              <a:ea typeface="+mn-ea"/>
              <a:cs typeface="+mn-cs"/>
            </a:endParaRPr>
          </a:p>
        </p:txBody>
      </p:sp>
      <p:sp>
        <p:nvSpPr>
          <p:cNvPr id="2" name="Title 1">
            <a:extLst>
              <a:ext uri="{FF2B5EF4-FFF2-40B4-BE49-F238E27FC236}">
                <a16:creationId xmlns:a16="http://schemas.microsoft.com/office/drawing/2014/main" id="{D2A49075-4209-815B-FBB9-61EBB241959F}"/>
              </a:ext>
            </a:extLst>
          </p:cNvPr>
          <p:cNvSpPr>
            <a:spLocks noGrp="1"/>
          </p:cNvSpPr>
          <p:nvPr>
            <p:ph type="title"/>
          </p:nvPr>
        </p:nvSpPr>
        <p:spPr>
          <a:xfrm>
            <a:off x="5894962" y="479493"/>
            <a:ext cx="5458838" cy="1325563"/>
          </a:xfrm>
        </p:spPr>
        <p:txBody>
          <a:bodyPr vert="horz" lIns="91440" tIns="45720" rIns="91440" bIns="45720" rtlCol="0" anchor="ctr">
            <a:normAutofit fontScale="90000"/>
          </a:bodyPr>
          <a:lstStyle/>
          <a:p>
            <a:pPr>
              <a:lnSpc>
                <a:spcPct val="90000"/>
              </a:lnSpc>
              <a:spcBef>
                <a:spcPct val="0"/>
              </a:spcBef>
            </a:pPr>
            <a:r>
              <a:rPr lang="en-US" sz="3700" kern="1200" dirty="0"/>
              <a:t>The Presidency of George Washington (1789–1797)</a:t>
            </a:r>
          </a:p>
        </p:txBody>
      </p:sp>
      <p:sp>
        <p:nvSpPr>
          <p:cNvPr id="1035"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undefined">
            <a:extLst>
              <a:ext uri="{FF2B5EF4-FFF2-40B4-BE49-F238E27FC236}">
                <a16:creationId xmlns:a16="http://schemas.microsoft.com/office/drawing/2014/main" id="{1444799C-9CE6-8B79-9025-C7A38690DF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1410" y="511293"/>
            <a:ext cx="422092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 Placeholder 2">
            <a:extLst>
              <a:ext uri="{FF2B5EF4-FFF2-40B4-BE49-F238E27FC236}">
                <a16:creationId xmlns:a16="http://schemas.microsoft.com/office/drawing/2014/main" id="{C507F36E-77D8-75E9-F361-A8A58080708B}"/>
              </a:ext>
            </a:extLst>
          </p:cNvPr>
          <p:cNvSpPr>
            <a:spLocks noGrp="1"/>
          </p:cNvSpPr>
          <p:nvPr>
            <p:ph type="body" idx="1"/>
          </p:nvPr>
        </p:nvSpPr>
        <p:spPr>
          <a:xfrm>
            <a:off x="5894962" y="1984443"/>
            <a:ext cx="5458838" cy="4192520"/>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ea typeface="+mn-ea"/>
                <a:cs typeface="+mn-cs"/>
              </a:rPr>
              <a:t>In 1788, </a:t>
            </a:r>
            <a:r>
              <a:rPr lang="en-US" b="1" dirty="0">
                <a:ea typeface="+mn-ea"/>
                <a:cs typeface="+mn-cs"/>
              </a:rPr>
              <a:t>George Washington </a:t>
            </a:r>
            <a:r>
              <a:rPr lang="en-US" dirty="0">
                <a:ea typeface="+mn-ea"/>
                <a:cs typeface="+mn-cs"/>
              </a:rPr>
              <a:t>was elected as the nation’s first President. </a:t>
            </a:r>
          </a:p>
          <a:p>
            <a:pPr indent="-228600">
              <a:lnSpc>
                <a:spcPct val="90000"/>
              </a:lnSpc>
              <a:spcAft>
                <a:spcPts val="600"/>
              </a:spcAft>
              <a:buFont typeface="Arial" panose="020B0604020202020204" pitchFamily="34" charset="0"/>
              <a:buChar char="•"/>
            </a:pPr>
            <a:r>
              <a:rPr lang="en-US" dirty="0">
                <a:ea typeface="+mn-ea"/>
                <a:cs typeface="+mn-cs"/>
              </a:rPr>
              <a:t>He faced many challenges. </a:t>
            </a:r>
          </a:p>
          <a:p>
            <a:pPr indent="-228600">
              <a:lnSpc>
                <a:spcPct val="90000"/>
              </a:lnSpc>
              <a:spcAft>
                <a:spcPts val="600"/>
              </a:spcAft>
              <a:buFont typeface="Arial" panose="020B0604020202020204" pitchFamily="34" charset="0"/>
              <a:buChar char="•"/>
            </a:pPr>
            <a:r>
              <a:rPr lang="en-US" dirty="0">
                <a:ea typeface="+mn-ea"/>
                <a:cs typeface="+mn-cs"/>
              </a:rPr>
              <a:t>Many of his actions would establish precedents—ways of doing things that would be copied in the future.</a:t>
            </a:r>
          </a:p>
        </p:txBody>
      </p:sp>
      <p:sp>
        <p:nvSpPr>
          <p:cNvPr id="5" name="Footer Placeholder 4">
            <a:extLst>
              <a:ext uri="{FF2B5EF4-FFF2-40B4-BE49-F238E27FC236}">
                <a16:creationId xmlns:a16="http://schemas.microsoft.com/office/drawing/2014/main" id="{380AEAEE-1DF7-5EAF-C987-A71C7AE9A483}"/>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rPr>
              <a:t>Chapter 4 | The First Presidents of the New Republic </a:t>
            </a:r>
          </a:p>
        </p:txBody>
      </p:sp>
      <p:sp>
        <p:nvSpPr>
          <p:cNvPr id="4" name="Slide Number Placeholder 3">
            <a:extLst>
              <a:ext uri="{FF2B5EF4-FFF2-40B4-BE49-F238E27FC236}">
                <a16:creationId xmlns:a16="http://schemas.microsoft.com/office/drawing/2014/main" id="{F8C56122-51B7-006A-F10F-233CC992D356}"/>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mtClean="0">
                <a:solidFill>
                  <a:schemeClr val="tx1">
                    <a:tint val="75000"/>
                  </a:schemeClr>
                </a:solidFill>
                <a:latin typeface="+mn-lt"/>
                <a:ea typeface="+mn-ea"/>
                <a:cs typeface="+mn-cs"/>
              </a:rPr>
              <a:pPr>
                <a:spcAft>
                  <a:spcPts val="600"/>
                </a:spcAft>
              </a:pPr>
              <a:t>5</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1324295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32DE-7280-1BA7-2164-D6144CFF442E}"/>
              </a:ext>
            </a:extLst>
          </p:cNvPr>
          <p:cNvSpPr>
            <a:spLocks noGrp="1"/>
          </p:cNvSpPr>
          <p:nvPr>
            <p:ph type="title"/>
          </p:nvPr>
        </p:nvSpPr>
        <p:spPr/>
        <p:txBody>
          <a:bodyPr/>
          <a:lstStyle/>
          <a:p>
            <a:r>
              <a:rPr lang="en-US" sz="3600" kern="1200" dirty="0"/>
              <a:t>The Presidency of George Washington (1789–1797)</a:t>
            </a:r>
            <a:endParaRPr lang="en-US" dirty="0"/>
          </a:p>
        </p:txBody>
      </p:sp>
      <p:sp>
        <p:nvSpPr>
          <p:cNvPr id="3" name="Text Placeholder 2">
            <a:extLst>
              <a:ext uri="{FF2B5EF4-FFF2-40B4-BE49-F238E27FC236}">
                <a16:creationId xmlns:a16="http://schemas.microsoft.com/office/drawing/2014/main" id="{EBB0C1A5-4734-9067-1CAA-641A99FC2067}"/>
              </a:ext>
            </a:extLst>
          </p:cNvPr>
          <p:cNvSpPr>
            <a:spLocks noGrp="1"/>
          </p:cNvSpPr>
          <p:nvPr>
            <p:ph type="body" idx="1"/>
          </p:nvPr>
        </p:nvSpPr>
        <p:spPr>
          <a:xfrm>
            <a:off x="415600" y="1536633"/>
            <a:ext cx="4292878" cy="4414233"/>
          </a:xfrm>
        </p:spPr>
        <p:txBody>
          <a:bodyPr/>
          <a:lstStyle/>
          <a:p>
            <a:r>
              <a:rPr lang="en-US" dirty="0"/>
              <a:t>Washington established the </a:t>
            </a:r>
            <a:r>
              <a:rPr lang="en-US" b="1" dirty="0">
                <a:solidFill>
                  <a:schemeClr val="accent1"/>
                </a:solidFill>
              </a:rPr>
              <a:t>Cabinet</a:t>
            </a:r>
            <a:r>
              <a:rPr lang="en-US" dirty="0"/>
              <a:t>, made up of the appointed heads of government departments. </a:t>
            </a:r>
          </a:p>
          <a:p>
            <a:r>
              <a:rPr lang="en-US" b="0" i="0" dirty="0">
                <a:effectLst/>
                <a:latin typeface="Times New Roman" panose="02020603050405020304" pitchFamily="18" charset="0"/>
              </a:rPr>
              <a:t>He appointed </a:t>
            </a:r>
            <a:r>
              <a:rPr lang="en-US" b="1" i="0" dirty="0">
                <a:solidFill>
                  <a:schemeClr val="accent1"/>
                </a:solidFill>
                <a:effectLst/>
                <a:latin typeface="Times New Roman" panose="02020603050405020304" pitchFamily="18" charset="0"/>
              </a:rPr>
              <a:t>Thomas Jefferson </a:t>
            </a:r>
            <a:r>
              <a:rPr lang="en-US" b="0" i="0" dirty="0">
                <a:effectLst/>
                <a:latin typeface="Times New Roman" panose="02020603050405020304" pitchFamily="18" charset="0"/>
              </a:rPr>
              <a:t>as</a:t>
            </a:r>
            <a:br>
              <a:rPr lang="en-US" dirty="0"/>
            </a:br>
            <a:r>
              <a:rPr lang="en-US" b="0" i="0" dirty="0">
                <a:effectLst/>
                <a:latin typeface="Times New Roman" panose="02020603050405020304" pitchFamily="18" charset="0"/>
              </a:rPr>
              <a:t>Secretary of State and </a:t>
            </a:r>
            <a:r>
              <a:rPr lang="en-US" b="1" i="0" dirty="0">
                <a:solidFill>
                  <a:schemeClr val="accent1"/>
                </a:solidFill>
                <a:effectLst/>
                <a:latin typeface="Times New Roman" panose="02020603050405020304" pitchFamily="18" charset="0"/>
              </a:rPr>
              <a:t>Alexander Hamilton</a:t>
            </a:r>
            <a:r>
              <a:rPr lang="en-US" b="0" i="0" dirty="0">
                <a:effectLst/>
                <a:latin typeface="Times New Roman" panose="02020603050405020304" pitchFamily="18" charset="0"/>
              </a:rPr>
              <a:t> as Secretary of the Treasury.</a:t>
            </a:r>
            <a:endParaRPr lang="en-US" dirty="0"/>
          </a:p>
          <a:p>
            <a:r>
              <a:rPr lang="en-US" dirty="0"/>
              <a:t>The Cabinet held regular meetings, discussed issues, and gave advice.</a:t>
            </a:r>
          </a:p>
        </p:txBody>
      </p:sp>
      <p:sp>
        <p:nvSpPr>
          <p:cNvPr id="4" name="Slide Number Placeholder 3">
            <a:extLst>
              <a:ext uri="{FF2B5EF4-FFF2-40B4-BE49-F238E27FC236}">
                <a16:creationId xmlns:a16="http://schemas.microsoft.com/office/drawing/2014/main" id="{6D9A9C55-0FB4-37D8-68D6-E1DCFDB66A03}"/>
              </a:ext>
            </a:extLst>
          </p:cNvPr>
          <p:cNvSpPr>
            <a:spLocks noGrp="1"/>
          </p:cNvSpPr>
          <p:nvPr>
            <p:ph type="sldNum" idx="12"/>
          </p:nvPr>
        </p:nvSpPr>
        <p:spPr/>
        <p:txBody>
          <a:bodyPr>
            <a:normAutofit lnSpcReduction="10000"/>
          </a:bodyPr>
          <a:lstStyle/>
          <a:p>
            <a:fld id="{00000000-1234-1234-1234-123412341234}" type="slidenum">
              <a:rPr lang="en" smtClean="0"/>
              <a:pPr/>
              <a:t>6</a:t>
            </a:fld>
            <a:endParaRPr lang="en" dirty="0"/>
          </a:p>
        </p:txBody>
      </p:sp>
      <p:sp>
        <p:nvSpPr>
          <p:cNvPr id="5" name="Footer Placeholder 4">
            <a:extLst>
              <a:ext uri="{FF2B5EF4-FFF2-40B4-BE49-F238E27FC236}">
                <a16:creationId xmlns:a16="http://schemas.microsoft.com/office/drawing/2014/main" id="{9A7F20AC-4776-CEA2-C0B7-B138522A82CD}"/>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2050" name="Picture 2" descr="Painting of Jefferson in his late 50s with a full head of hair">
            <a:extLst>
              <a:ext uri="{FF2B5EF4-FFF2-40B4-BE49-F238E27FC236}">
                <a16:creationId xmlns:a16="http://schemas.microsoft.com/office/drawing/2014/main" id="{39002620-01A5-DA78-C841-5E77BF5806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5971" r="13107" b="15422"/>
          <a:stretch/>
        </p:blipFill>
        <p:spPr bwMode="auto">
          <a:xfrm>
            <a:off x="5141378" y="1791268"/>
            <a:ext cx="2661538" cy="3275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undefined">
            <a:extLst>
              <a:ext uri="{FF2B5EF4-FFF2-40B4-BE49-F238E27FC236}">
                <a16:creationId xmlns:a16="http://schemas.microsoft.com/office/drawing/2014/main" id="{065D0BAC-72E9-C538-DE5F-DBE5B66C35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80" t="8652" r="8985" b="18805"/>
          <a:stretch/>
        </p:blipFill>
        <p:spPr bwMode="auto">
          <a:xfrm>
            <a:off x="8202302" y="1791269"/>
            <a:ext cx="2698365" cy="3275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Box 6">
            <a:extLst>
              <a:ext uri="{FF2B5EF4-FFF2-40B4-BE49-F238E27FC236}">
                <a16:creationId xmlns:a16="http://schemas.microsoft.com/office/drawing/2014/main" id="{9794E4D9-11A7-8FCF-3ED6-B30346F50502}"/>
              </a:ext>
            </a:extLst>
          </p:cNvPr>
          <p:cNvSpPr txBox="1"/>
          <p:nvPr/>
        </p:nvSpPr>
        <p:spPr>
          <a:xfrm>
            <a:off x="5506320" y="5316365"/>
            <a:ext cx="1898140" cy="369332"/>
          </a:xfrm>
          <a:prstGeom prst="rect">
            <a:avLst/>
          </a:prstGeom>
          <a:solidFill>
            <a:schemeClr val="bg1"/>
          </a:solidFill>
          <a:ln w="25400">
            <a:solidFill>
              <a:schemeClr val="accent2"/>
            </a:solidFill>
          </a:ln>
        </p:spPr>
        <p:txBody>
          <a:bodyPr wrap="square" rtlCol="0">
            <a:spAutoFit/>
          </a:bodyPr>
          <a:lstStyle/>
          <a:p>
            <a:pPr algn="ctr"/>
            <a:r>
              <a:rPr lang="en-US" b="0" i="0" dirty="0">
                <a:solidFill>
                  <a:schemeClr val="accent2"/>
                </a:solidFill>
                <a:effectLst/>
                <a:latin typeface="Myriad Pro Light SemiCond" panose="020B0603030403020204" pitchFamily="34" charset="0"/>
              </a:rPr>
              <a:t>Thomas Jefferson </a:t>
            </a:r>
            <a:endParaRPr lang="en-US" dirty="0">
              <a:solidFill>
                <a:schemeClr val="accent2"/>
              </a:solidFill>
              <a:latin typeface="Myriad Pro Light SemiCond" panose="020B0603030403020204" pitchFamily="34" charset="0"/>
            </a:endParaRPr>
          </a:p>
        </p:txBody>
      </p:sp>
      <p:sp>
        <p:nvSpPr>
          <p:cNvPr id="8" name="TextBox 7">
            <a:extLst>
              <a:ext uri="{FF2B5EF4-FFF2-40B4-BE49-F238E27FC236}">
                <a16:creationId xmlns:a16="http://schemas.microsoft.com/office/drawing/2014/main" id="{206A718D-DB02-9BC4-0B0C-4B17288ACF00}"/>
              </a:ext>
            </a:extLst>
          </p:cNvPr>
          <p:cNvSpPr txBox="1"/>
          <p:nvPr/>
        </p:nvSpPr>
        <p:spPr>
          <a:xfrm>
            <a:off x="8482297" y="5316365"/>
            <a:ext cx="2138374" cy="369332"/>
          </a:xfrm>
          <a:prstGeom prst="rect">
            <a:avLst/>
          </a:prstGeom>
          <a:solidFill>
            <a:schemeClr val="bg1"/>
          </a:solidFill>
          <a:ln w="25400">
            <a:solidFill>
              <a:schemeClr val="accent2"/>
            </a:solidFill>
          </a:ln>
        </p:spPr>
        <p:txBody>
          <a:bodyPr wrap="square" rtlCol="0">
            <a:spAutoFit/>
          </a:bodyPr>
          <a:lstStyle/>
          <a:p>
            <a:pPr algn="ctr"/>
            <a:r>
              <a:rPr lang="en-US" b="0" i="0" dirty="0">
                <a:solidFill>
                  <a:schemeClr val="accent2"/>
                </a:solidFill>
                <a:effectLst/>
                <a:latin typeface="Myriad Pro Light SemiCond" panose="020B0603030403020204" pitchFamily="34" charset="0"/>
              </a:rPr>
              <a:t>Alexander Hamilton</a:t>
            </a:r>
            <a:endParaRPr lang="en-US" dirty="0">
              <a:solidFill>
                <a:schemeClr val="accent2"/>
              </a:solidFill>
              <a:latin typeface="Myriad Pro Light SemiCond" panose="020B0603030403020204" pitchFamily="34" charset="0"/>
            </a:endParaRPr>
          </a:p>
        </p:txBody>
      </p:sp>
    </p:spTree>
    <p:extLst>
      <p:ext uri="{BB962C8B-B14F-4D97-AF65-F5344CB8AC3E}">
        <p14:creationId xmlns:p14="http://schemas.microsoft.com/office/powerpoint/2010/main" val="2584932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D6C3-2F76-2A6E-FDF5-9CD53E3DB800}"/>
              </a:ext>
            </a:extLst>
          </p:cNvPr>
          <p:cNvSpPr>
            <a:spLocks noGrp="1"/>
          </p:cNvSpPr>
          <p:nvPr>
            <p:ph type="title"/>
          </p:nvPr>
        </p:nvSpPr>
        <p:spPr/>
        <p:txBody>
          <a:bodyPr/>
          <a:lstStyle/>
          <a:p>
            <a:r>
              <a:rPr lang="en-US" dirty="0"/>
              <a:t>Hamilton’s Financial Plan</a:t>
            </a:r>
          </a:p>
        </p:txBody>
      </p:sp>
      <p:sp>
        <p:nvSpPr>
          <p:cNvPr id="3" name="Text Placeholder 2">
            <a:extLst>
              <a:ext uri="{FF2B5EF4-FFF2-40B4-BE49-F238E27FC236}">
                <a16:creationId xmlns:a16="http://schemas.microsoft.com/office/drawing/2014/main" id="{1F798C6C-1D71-FBBF-5B10-D93256549954}"/>
              </a:ext>
            </a:extLst>
          </p:cNvPr>
          <p:cNvSpPr>
            <a:spLocks noGrp="1"/>
          </p:cNvSpPr>
          <p:nvPr>
            <p:ph type="body" idx="1"/>
          </p:nvPr>
        </p:nvSpPr>
        <p:spPr>
          <a:xfrm>
            <a:off x="415601" y="1536633"/>
            <a:ext cx="4002164" cy="4414233"/>
          </a:xfrm>
        </p:spPr>
        <p:txBody>
          <a:bodyPr/>
          <a:lstStyle/>
          <a:p>
            <a:r>
              <a:rPr lang="en-US" dirty="0"/>
              <a:t>Alexander Hamilton, Secretary of the Treasury, proposed a plan for dealing with the nation’s finances. He recommended the government issue interest-paying bonds to pay off its debts left by the Revolutionary War. </a:t>
            </a:r>
          </a:p>
          <a:p>
            <a:r>
              <a:rPr lang="en-US" dirty="0"/>
              <a:t>To pay the interest on the bonds, Hamilton further proposed a tariff on manufactured goods.</a:t>
            </a:r>
          </a:p>
        </p:txBody>
      </p:sp>
      <p:sp>
        <p:nvSpPr>
          <p:cNvPr id="4" name="Slide Number Placeholder 3">
            <a:extLst>
              <a:ext uri="{FF2B5EF4-FFF2-40B4-BE49-F238E27FC236}">
                <a16:creationId xmlns:a16="http://schemas.microsoft.com/office/drawing/2014/main" id="{3F447457-B840-C9A2-8D53-7E9406C9FED5}"/>
              </a:ext>
            </a:extLst>
          </p:cNvPr>
          <p:cNvSpPr>
            <a:spLocks noGrp="1"/>
          </p:cNvSpPr>
          <p:nvPr>
            <p:ph type="sldNum" idx="12"/>
          </p:nvPr>
        </p:nvSpPr>
        <p:spPr/>
        <p:txBody>
          <a:bodyPr>
            <a:normAutofit lnSpcReduction="10000"/>
          </a:bodyPr>
          <a:lstStyle/>
          <a:p>
            <a:fld id="{00000000-1234-1234-1234-123412341234}" type="slidenum">
              <a:rPr lang="en" smtClean="0"/>
              <a:pPr/>
              <a:t>7</a:t>
            </a:fld>
            <a:endParaRPr lang="en" dirty="0"/>
          </a:p>
        </p:txBody>
      </p:sp>
      <p:sp>
        <p:nvSpPr>
          <p:cNvPr id="5" name="Footer Placeholder 4">
            <a:extLst>
              <a:ext uri="{FF2B5EF4-FFF2-40B4-BE49-F238E27FC236}">
                <a16:creationId xmlns:a16="http://schemas.microsoft.com/office/drawing/2014/main" id="{0C721DB2-7DFF-8873-C7AC-23CB1E44D2B3}"/>
              </a:ext>
            </a:extLst>
          </p:cNvPr>
          <p:cNvSpPr>
            <a:spLocks noGrp="1"/>
          </p:cNvSpPr>
          <p:nvPr>
            <p:ph type="ftr" sz="quarter" idx="3"/>
          </p:nvPr>
        </p:nvSpPr>
        <p:spPr/>
        <p:txBody>
          <a:bodyPr/>
          <a:lstStyle/>
          <a:p>
            <a:r>
              <a:rPr lang="en-US"/>
              <a:t>Chapter 4 | The First Presidents of the New Republic </a:t>
            </a:r>
            <a:endParaRPr lang="en-US" dirty="0"/>
          </a:p>
        </p:txBody>
      </p:sp>
      <p:sp>
        <p:nvSpPr>
          <p:cNvPr id="6" name="Rectangle 5">
            <a:extLst>
              <a:ext uri="{FF2B5EF4-FFF2-40B4-BE49-F238E27FC236}">
                <a16:creationId xmlns:a16="http://schemas.microsoft.com/office/drawing/2014/main" id="{49ADB5A2-D219-ED30-48F7-F618BC5CA685}"/>
              </a:ext>
            </a:extLst>
          </p:cNvPr>
          <p:cNvSpPr/>
          <p:nvPr/>
        </p:nvSpPr>
        <p:spPr>
          <a:xfrm>
            <a:off x="6096000" y="1370152"/>
            <a:ext cx="4833257" cy="64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dirty="0">
                <a:effectLst/>
                <a:latin typeface="Myriad Pro Light SemiCond" panose="020B0603030403020204" pitchFamily="34" charset="0"/>
              </a:rPr>
              <a:t>How a Tariff Works</a:t>
            </a:r>
            <a:endParaRPr lang="en-US" dirty="0">
              <a:latin typeface="Myriad Pro Light SemiCond" panose="020B0603030403020204" pitchFamily="34" charset="0"/>
            </a:endParaRPr>
          </a:p>
        </p:txBody>
      </p:sp>
      <p:pic>
        <p:nvPicPr>
          <p:cNvPr id="4098" name="Picture 2" descr="undefined">
            <a:extLst>
              <a:ext uri="{FF2B5EF4-FFF2-40B4-BE49-F238E27FC236}">
                <a16:creationId xmlns:a16="http://schemas.microsoft.com/office/drawing/2014/main" id="{5B99F480-48BB-0EB5-C984-DAB7AEB4C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262" y="3093215"/>
            <a:ext cx="4667793" cy="3015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a:extLst>
              <a:ext uri="{FF2B5EF4-FFF2-40B4-BE49-F238E27FC236}">
                <a16:creationId xmlns:a16="http://schemas.microsoft.com/office/drawing/2014/main" id="{B8299419-2AB0-DDD7-7CC2-F5AEE333515D}"/>
              </a:ext>
            </a:extLst>
          </p:cNvPr>
          <p:cNvSpPr/>
          <p:nvPr/>
        </p:nvSpPr>
        <p:spPr>
          <a:xfrm>
            <a:off x="6096000" y="1977574"/>
            <a:ext cx="4833257" cy="2132327"/>
          </a:xfrm>
          <a:prstGeom prst="rect">
            <a:avLst/>
          </a:prstGeom>
          <a:ln>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1600" b="0" i="0" dirty="0">
                <a:solidFill>
                  <a:schemeClr val="tx1"/>
                </a:solidFill>
                <a:effectLst/>
                <a:latin typeface="Minion Pro" panose="02040503050201020203" pitchFamily="18" charset="0"/>
              </a:rPr>
              <a:t>Imagine that cotton cloth from Britain costs $10 a yard. The same cloth from an American manufacturer costs $12 a yard. The British cloth is less expensive. But if a tariff of $5 a yard is</a:t>
            </a:r>
            <a:r>
              <a:rPr lang="en-US" sz="1600" dirty="0">
                <a:solidFill>
                  <a:schemeClr val="tx1"/>
                </a:solidFill>
                <a:latin typeface="Minion Pro" panose="02040503050201020203" pitchFamily="18" charset="0"/>
              </a:rPr>
              <a:t> </a:t>
            </a:r>
            <a:r>
              <a:rPr lang="en-US" sz="1600" b="0" i="0" dirty="0">
                <a:solidFill>
                  <a:schemeClr val="tx1"/>
                </a:solidFill>
                <a:effectLst/>
                <a:latin typeface="Minion Pro" panose="02040503050201020203" pitchFamily="18" charset="0"/>
              </a:rPr>
              <a:t>added to the British cloth, it will cost $15 a yard. The American cloth is now cheaper.</a:t>
            </a:r>
            <a:endParaRPr lang="en-US" sz="1600" dirty="0">
              <a:solidFill>
                <a:schemeClr val="tx1"/>
              </a:solidFill>
              <a:latin typeface="Minion Pro" panose="02040503050201020203" pitchFamily="18" charset="0"/>
            </a:endParaRPr>
          </a:p>
        </p:txBody>
      </p:sp>
      <p:cxnSp>
        <p:nvCxnSpPr>
          <p:cNvPr id="10" name="Curved Connector 9">
            <a:extLst>
              <a:ext uri="{FF2B5EF4-FFF2-40B4-BE49-F238E27FC236}">
                <a16:creationId xmlns:a16="http://schemas.microsoft.com/office/drawing/2014/main" id="{43263AA6-97E9-F3FC-A572-B618119308AE}"/>
              </a:ext>
            </a:extLst>
          </p:cNvPr>
          <p:cNvCxnSpPr>
            <a:cxnSpLocks/>
            <a:stCxn id="8" idx="3"/>
            <a:endCxn id="4098" idx="3"/>
          </p:cNvCxnSpPr>
          <p:nvPr/>
        </p:nvCxnSpPr>
        <p:spPr>
          <a:xfrm flipH="1">
            <a:off x="9288055" y="3043738"/>
            <a:ext cx="1641202" cy="1557469"/>
          </a:xfrm>
          <a:prstGeom prst="curvedConnector3">
            <a:avLst>
              <a:gd name="adj1" fmla="val -24669"/>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855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undefined">
            <a:extLst>
              <a:ext uri="{FF2B5EF4-FFF2-40B4-BE49-F238E27FC236}">
                <a16:creationId xmlns:a16="http://schemas.microsoft.com/office/drawing/2014/main" id="{716C2B58-6724-B580-44C5-9FA13B207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43791">
            <a:off x="371194" y="3126725"/>
            <a:ext cx="4331447" cy="1965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00D6C3-2F76-2A6E-FDF5-9CD53E3DB800}"/>
              </a:ext>
            </a:extLst>
          </p:cNvPr>
          <p:cNvSpPr>
            <a:spLocks noGrp="1"/>
          </p:cNvSpPr>
          <p:nvPr>
            <p:ph type="title"/>
          </p:nvPr>
        </p:nvSpPr>
        <p:spPr/>
        <p:txBody>
          <a:bodyPr/>
          <a:lstStyle/>
          <a:p>
            <a:r>
              <a:rPr lang="en-US" dirty="0"/>
              <a:t>Hamilton’s Financial Plan</a:t>
            </a:r>
          </a:p>
        </p:txBody>
      </p:sp>
      <p:sp>
        <p:nvSpPr>
          <p:cNvPr id="3" name="Text Placeholder 2">
            <a:extLst>
              <a:ext uri="{FF2B5EF4-FFF2-40B4-BE49-F238E27FC236}">
                <a16:creationId xmlns:a16="http://schemas.microsoft.com/office/drawing/2014/main" id="{1F798C6C-1D71-FBBF-5B10-D93256549954}"/>
              </a:ext>
            </a:extLst>
          </p:cNvPr>
          <p:cNvSpPr>
            <a:spLocks noGrp="1"/>
          </p:cNvSpPr>
          <p:nvPr>
            <p:ph type="body" idx="1"/>
          </p:nvPr>
        </p:nvSpPr>
        <p:spPr>
          <a:xfrm>
            <a:off x="415600" y="1536633"/>
            <a:ext cx="5959074" cy="4414233"/>
          </a:xfrm>
        </p:spPr>
        <p:txBody>
          <a:bodyPr/>
          <a:lstStyle/>
          <a:p>
            <a:r>
              <a:rPr lang="en-US" b="0" i="0" dirty="0">
                <a:effectLst/>
                <a:latin typeface="Times New Roman" panose="02020603050405020304" pitchFamily="18" charset="0"/>
              </a:rPr>
              <a:t>To help the government manage its revenues, Hamilton also proposed the creation of a national bank. </a:t>
            </a:r>
          </a:p>
          <a:p>
            <a:r>
              <a:rPr lang="en-US" dirty="0"/>
              <a:t>To raise additional funds for the federal government, Hamilton proposed a tax on whiskey.</a:t>
            </a:r>
          </a:p>
        </p:txBody>
      </p:sp>
      <p:sp>
        <p:nvSpPr>
          <p:cNvPr id="4" name="Slide Number Placeholder 3">
            <a:extLst>
              <a:ext uri="{FF2B5EF4-FFF2-40B4-BE49-F238E27FC236}">
                <a16:creationId xmlns:a16="http://schemas.microsoft.com/office/drawing/2014/main" id="{3F447457-B840-C9A2-8D53-7E9406C9FED5}"/>
              </a:ext>
            </a:extLst>
          </p:cNvPr>
          <p:cNvSpPr>
            <a:spLocks noGrp="1"/>
          </p:cNvSpPr>
          <p:nvPr>
            <p:ph type="sldNum" idx="12"/>
          </p:nvPr>
        </p:nvSpPr>
        <p:spPr/>
        <p:txBody>
          <a:bodyPr>
            <a:normAutofit lnSpcReduction="10000"/>
          </a:bodyPr>
          <a:lstStyle/>
          <a:p>
            <a:fld id="{00000000-1234-1234-1234-123412341234}" type="slidenum">
              <a:rPr lang="en" smtClean="0"/>
              <a:pPr/>
              <a:t>8</a:t>
            </a:fld>
            <a:endParaRPr lang="en" dirty="0"/>
          </a:p>
        </p:txBody>
      </p:sp>
      <p:sp>
        <p:nvSpPr>
          <p:cNvPr id="5" name="Footer Placeholder 4">
            <a:extLst>
              <a:ext uri="{FF2B5EF4-FFF2-40B4-BE49-F238E27FC236}">
                <a16:creationId xmlns:a16="http://schemas.microsoft.com/office/drawing/2014/main" id="{0C721DB2-7DFF-8873-C7AC-23CB1E44D2B3}"/>
              </a:ext>
            </a:extLst>
          </p:cNvPr>
          <p:cNvSpPr>
            <a:spLocks noGrp="1"/>
          </p:cNvSpPr>
          <p:nvPr>
            <p:ph type="ftr" sz="quarter" idx="3"/>
          </p:nvPr>
        </p:nvSpPr>
        <p:spPr/>
        <p:txBody>
          <a:bodyPr/>
          <a:lstStyle/>
          <a:p>
            <a:r>
              <a:rPr lang="en-US"/>
              <a:t>Chapter 4 | The First Presidents of the New Republic </a:t>
            </a:r>
            <a:endParaRPr lang="en-US" dirty="0"/>
          </a:p>
        </p:txBody>
      </p:sp>
      <p:pic>
        <p:nvPicPr>
          <p:cNvPr id="3074" name="Picture 2" descr="undefined">
            <a:extLst>
              <a:ext uri="{FF2B5EF4-FFF2-40B4-BE49-F238E27FC236}">
                <a16:creationId xmlns:a16="http://schemas.microsoft.com/office/drawing/2014/main" id="{09A011B2-6763-B281-260D-3ACC994F9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209" y="1443085"/>
            <a:ext cx="5066028" cy="40610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arge white building with columns&#10;&#10;Description automatically generated">
            <a:extLst>
              <a:ext uri="{FF2B5EF4-FFF2-40B4-BE49-F238E27FC236}">
                <a16:creationId xmlns:a16="http://schemas.microsoft.com/office/drawing/2014/main" id="{7E9B7CE0-EEEA-1681-63D7-FC40AB26FB7A}"/>
              </a:ext>
            </a:extLst>
          </p:cNvPr>
          <p:cNvPicPr>
            <a:picLocks noChangeAspect="1"/>
          </p:cNvPicPr>
          <p:nvPr/>
        </p:nvPicPr>
        <p:blipFill>
          <a:blip r:embed="rId4"/>
          <a:stretch>
            <a:fillRect/>
          </a:stretch>
        </p:blipFill>
        <p:spPr>
          <a:xfrm>
            <a:off x="3542602" y="3511288"/>
            <a:ext cx="3814354" cy="2619244"/>
          </a:xfrm>
          <a:prstGeom prst="rect">
            <a:avLst/>
          </a:prstGeom>
        </p:spPr>
      </p:pic>
    </p:spTree>
    <p:extLst>
      <p:ext uri="{BB962C8B-B14F-4D97-AF65-F5344CB8AC3E}">
        <p14:creationId xmlns:p14="http://schemas.microsoft.com/office/powerpoint/2010/main" val="7129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452050-27F4-1DFB-791C-61011BDB9270}"/>
              </a:ext>
            </a:extLst>
          </p:cNvPr>
          <p:cNvSpPr>
            <a:spLocks noGrp="1"/>
          </p:cNvSpPr>
          <p:nvPr>
            <p:ph type="title"/>
          </p:nvPr>
        </p:nvSpPr>
        <p:spPr>
          <a:xfrm>
            <a:off x="411480" y="991443"/>
            <a:ext cx="4443154" cy="1087819"/>
          </a:xfrm>
        </p:spPr>
        <p:txBody>
          <a:bodyPr vert="horz" lIns="91440" tIns="45720" rIns="91440" bIns="45720" rtlCol="0" anchor="b">
            <a:normAutofit/>
          </a:bodyPr>
          <a:lstStyle/>
          <a:p>
            <a:pPr>
              <a:lnSpc>
                <a:spcPct val="90000"/>
              </a:lnSpc>
              <a:spcBef>
                <a:spcPct val="0"/>
              </a:spcBef>
            </a:pPr>
            <a:r>
              <a:rPr lang="en-US" sz="3400" kern="1200" dirty="0"/>
              <a:t>The First Political Parties</a:t>
            </a:r>
          </a:p>
        </p:txBody>
      </p:sp>
      <p:sp>
        <p:nvSpPr>
          <p:cNvPr id="14" name="Rectangle 13">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inion Pro" panose="02040503050201020203" pitchFamily="18" charset="0"/>
            </a:endParaRPr>
          </a:p>
        </p:txBody>
      </p:sp>
      <p:sp>
        <p:nvSpPr>
          <p:cNvPr id="16" name="Rectangle 15">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inion Pro" panose="02040503050201020203" pitchFamily="18" charset="0"/>
            </a:endParaRPr>
          </a:p>
        </p:txBody>
      </p:sp>
      <p:sp>
        <p:nvSpPr>
          <p:cNvPr id="3" name="Text Placeholder 2">
            <a:extLst>
              <a:ext uri="{FF2B5EF4-FFF2-40B4-BE49-F238E27FC236}">
                <a16:creationId xmlns:a16="http://schemas.microsoft.com/office/drawing/2014/main" id="{1DA79ECC-E17D-25D2-C79D-D7E0EBB7B790}"/>
              </a:ext>
            </a:extLst>
          </p:cNvPr>
          <p:cNvSpPr>
            <a:spLocks noGrp="1"/>
          </p:cNvSpPr>
          <p:nvPr>
            <p:ph type="body" idx="1"/>
          </p:nvPr>
        </p:nvSpPr>
        <p:spPr>
          <a:xfrm>
            <a:off x="411480" y="2684095"/>
            <a:ext cx="4443154" cy="3492868"/>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ea typeface="+mn-ea"/>
                <a:cs typeface="+mn-cs"/>
              </a:rPr>
              <a:t>Jefferson and Madison opposed Hamilton’s plan, leading to the rise of the first American political parties.</a:t>
            </a:r>
          </a:p>
          <a:p>
            <a:pPr indent="-228600">
              <a:lnSpc>
                <a:spcPct val="90000"/>
              </a:lnSpc>
              <a:spcAft>
                <a:spcPts val="600"/>
              </a:spcAft>
              <a:buFont typeface="Arial" panose="020B0604020202020204" pitchFamily="34" charset="0"/>
              <a:buChar char="•"/>
            </a:pPr>
            <a:r>
              <a:rPr lang="en-US" dirty="0">
                <a:ea typeface="+mn-ea"/>
                <a:cs typeface="+mn-cs"/>
              </a:rPr>
              <a:t>Federalists supported Hamilton’s plan. Jefferson and Madison led the Democratic-Republicans, who opposed it.</a:t>
            </a:r>
          </a:p>
        </p:txBody>
      </p:sp>
      <p:pic>
        <p:nvPicPr>
          <p:cNvPr id="7" name="Picture 6" descr="A comparison of political figures&#10;&#10;Description automatically generated">
            <a:extLst>
              <a:ext uri="{FF2B5EF4-FFF2-40B4-BE49-F238E27FC236}">
                <a16:creationId xmlns:a16="http://schemas.microsoft.com/office/drawing/2014/main" id="{A33B5725-1828-EA32-52D2-6F0048A2EF18}"/>
              </a:ext>
            </a:extLst>
          </p:cNvPr>
          <p:cNvPicPr>
            <a:picLocks noChangeAspect="1"/>
          </p:cNvPicPr>
          <p:nvPr/>
        </p:nvPicPr>
        <p:blipFill>
          <a:blip r:embed="rId2"/>
          <a:stretch>
            <a:fillRect/>
          </a:stretch>
        </p:blipFill>
        <p:spPr>
          <a:xfrm>
            <a:off x="5385816" y="1702661"/>
            <a:ext cx="6440424" cy="3397323"/>
          </a:xfrm>
          <a:prstGeom prst="rect">
            <a:avLst/>
          </a:prstGeom>
        </p:spPr>
      </p:pic>
      <p:sp>
        <p:nvSpPr>
          <p:cNvPr id="5" name="Footer Placeholder 4">
            <a:extLst>
              <a:ext uri="{FF2B5EF4-FFF2-40B4-BE49-F238E27FC236}">
                <a16:creationId xmlns:a16="http://schemas.microsoft.com/office/drawing/2014/main" id="{7C7273BB-DFE4-EB7B-C59C-67E854ED1C89}"/>
              </a:ext>
            </a:extLst>
          </p:cNvPr>
          <p:cNvSpPr>
            <a:spLocks noGrp="1"/>
          </p:cNvSpPr>
          <p:nvPr>
            <p:ph type="ftr" sz="quarter" idx="3"/>
          </p:nvPr>
        </p:nvSpPr>
        <p:spPr>
          <a:xfrm>
            <a:off x="1828800" y="6356350"/>
            <a:ext cx="3025834" cy="365125"/>
          </a:xfrm>
        </p:spPr>
        <p:txBody>
          <a:bodyPr vert="horz" lIns="91440" tIns="45720" rIns="91440" bIns="45720" rtlCol="0" anchor="ctr">
            <a:normAutofit/>
          </a:bodyPr>
          <a:lstStyle/>
          <a:p>
            <a:pPr algn="r">
              <a:lnSpc>
                <a:spcPct val="90000"/>
              </a:lnSpc>
              <a:spcAft>
                <a:spcPts val="600"/>
              </a:spcAft>
            </a:pPr>
            <a:r>
              <a:rPr lang="en-US" sz="900" kern="1200">
                <a:solidFill>
                  <a:schemeClr val="tx1">
                    <a:lumMod val="50000"/>
                    <a:lumOff val="50000"/>
                  </a:schemeClr>
                </a:solidFill>
                <a:latin typeface="+mn-lt"/>
                <a:ea typeface="+mn-ea"/>
                <a:cs typeface="+mn-cs"/>
              </a:rPr>
              <a:t>Chapter 4 | The First Presidents of the New Republic </a:t>
            </a:r>
          </a:p>
        </p:txBody>
      </p:sp>
      <p:sp>
        <p:nvSpPr>
          <p:cNvPr id="4" name="Slide Number Placeholder 3">
            <a:extLst>
              <a:ext uri="{FF2B5EF4-FFF2-40B4-BE49-F238E27FC236}">
                <a16:creationId xmlns:a16="http://schemas.microsoft.com/office/drawing/2014/main" id="{8D54B023-6A30-CB59-18C6-FB3860DA165E}"/>
              </a:ext>
            </a:extLst>
          </p:cNvPr>
          <p:cNvSpPr>
            <a:spLocks noGrp="1"/>
          </p:cNvSpPr>
          <p:nvPr>
            <p:ph type="sldNum" idx="12"/>
          </p:nvPr>
        </p:nvSpPr>
        <p:spPr>
          <a:xfrm>
            <a:off x="9037321" y="6356350"/>
            <a:ext cx="2743200" cy="365125"/>
          </a:xfrm>
        </p:spPr>
        <p:txBody>
          <a:bodyPr vert="horz" lIns="91440" tIns="45720" rIns="91440" bIns="45720" rtlCol="0" anchor="ctr">
            <a:normAutofit/>
          </a:bodyPr>
          <a:lstStyle/>
          <a:p>
            <a:pPr>
              <a:spcAft>
                <a:spcPts val="600"/>
              </a:spcAft>
            </a:pPr>
            <a:fld id="{00000000-1234-1234-1234-123412341234}" type="slidenum">
              <a:rPr lang="en-US" smtClean="0">
                <a:solidFill>
                  <a:schemeClr val="tx1">
                    <a:lumMod val="50000"/>
                    <a:lumOff val="50000"/>
                  </a:schemeClr>
                </a:solidFill>
                <a:latin typeface="+mn-lt"/>
                <a:ea typeface="+mn-ea"/>
                <a:cs typeface="+mn-cs"/>
              </a:rPr>
              <a:pPr>
                <a:spcAft>
                  <a:spcPts val="600"/>
                </a:spcAft>
              </a:pPr>
              <a:t>9</a:t>
            </a:fld>
            <a:endParaRPr lang="en-US">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408018776"/>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EFFFF"/>
      </a:lt1>
      <a:dk2>
        <a:srgbClr val="435369"/>
      </a:dk2>
      <a:lt2>
        <a:srgbClr val="E7E5E5"/>
      </a:lt2>
      <a:accent1>
        <a:srgbClr val="BA5A46"/>
      </a:accent1>
      <a:accent2>
        <a:srgbClr val="24408E"/>
      </a:accent2>
      <a:accent3>
        <a:srgbClr val="A5A5A5"/>
      </a:accent3>
      <a:accent4>
        <a:srgbClr val="FAECD9"/>
      </a:accent4>
      <a:accent5>
        <a:srgbClr val="4F5B9E"/>
      </a:accent5>
      <a:accent6>
        <a:srgbClr val="B14731"/>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aug" id="{B991AF69-3949-BA46-B4D9-397CE7C70E08}" vid="{F8DACFC9-180B-AD46-9126-8943945E2C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D5F66187CFDE43B1E412D03260B2C4" ma:contentTypeVersion="18" ma:contentTypeDescription="Create a new document." ma:contentTypeScope="" ma:versionID="fac89421121677c6fd50772e026a1c2f">
  <xsd:schema xmlns:xsd="http://www.w3.org/2001/XMLSchema" xmlns:xs="http://www.w3.org/2001/XMLSchema" xmlns:p="http://schemas.microsoft.com/office/2006/metadata/properties" xmlns:ns3="5d4f74fa-b1a9-46bf-a8f7-439e21d7bc81" xmlns:ns4="f89025da-66cf-4eca-8f29-fedb1a61258b" targetNamespace="http://schemas.microsoft.com/office/2006/metadata/properties" ma:root="true" ma:fieldsID="47dacd6e5038f83055110ea3156e12f5" ns3:_="" ns4:_="">
    <xsd:import namespace="5d4f74fa-b1a9-46bf-a8f7-439e21d7bc81"/>
    <xsd:import namespace="f89025da-66cf-4eca-8f29-fedb1a61258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LengthInSecond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element ref="ns3:MediaServiceSystemTags"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f74fa-b1a9-46bf-a8f7-439e21d7bc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9025da-66cf-4eca-8f29-fedb1a61258b"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SharingHintHash" ma:index="2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d4f74fa-b1a9-46bf-a8f7-439e21d7bc81" xsi:nil="true"/>
  </documentManagement>
</p:properties>
</file>

<file path=customXml/itemProps1.xml><?xml version="1.0" encoding="utf-8"?>
<ds:datastoreItem xmlns:ds="http://schemas.openxmlformats.org/officeDocument/2006/customXml" ds:itemID="{DB352295-DA61-45A7-8DB1-EB7B7C084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f74fa-b1a9-46bf-a8f7-439e21d7bc81"/>
    <ds:schemaRef ds:uri="f89025da-66cf-4eca-8f29-fedb1a6125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3CC0BF-A509-4121-BC11-1A1ACDC22BDC}">
  <ds:schemaRefs>
    <ds:schemaRef ds:uri="http://schemas.microsoft.com/sharepoint/v3/contenttype/forms"/>
  </ds:schemaRefs>
</ds:datastoreItem>
</file>

<file path=customXml/itemProps3.xml><?xml version="1.0" encoding="utf-8"?>
<ds:datastoreItem xmlns:ds="http://schemas.openxmlformats.org/officeDocument/2006/customXml" ds:itemID="{65AE05D8-2AAD-468B-B9E4-199048B9645E}">
  <ds:schemaRefs>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f89025da-66cf-4eca-8f29-fedb1a61258b"/>
    <ds:schemaRef ds:uri="5d4f74fa-b1a9-46bf-a8f7-439e21d7bc81"/>
  </ds:schemaRefs>
</ds:datastoreItem>
</file>

<file path=docProps/app.xml><?xml version="1.0" encoding="utf-8"?>
<Properties xmlns="http://schemas.openxmlformats.org/officeDocument/2006/extended-properties" xmlns:vt="http://schemas.openxmlformats.org/officeDocument/2006/docPropsVTypes">
  <Template>Office Theme</Template>
  <TotalTime>5326</TotalTime>
  <Words>1613</Words>
  <Application>Microsoft Office PowerPoint</Application>
  <PresentationFormat>Widescreen</PresentationFormat>
  <Paragraphs>165</Paragraphs>
  <Slides>26</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Myriad Pro Light SemiCond</vt:lpstr>
      <vt:lpstr>Bree Serif</vt:lpstr>
      <vt:lpstr>Times New Roman</vt:lpstr>
      <vt:lpstr>Minion Pro</vt:lpstr>
      <vt:lpstr>Wingdings</vt:lpstr>
      <vt:lpstr>Roboto Slab</vt:lpstr>
      <vt:lpstr>Arial</vt:lpstr>
      <vt:lpstr>Office Theme</vt:lpstr>
      <vt:lpstr>The First Presidents of the New Republic</vt:lpstr>
      <vt:lpstr>PowerPoint Presentation</vt:lpstr>
      <vt:lpstr>Standards Covered in this Chapter</vt:lpstr>
      <vt:lpstr>Names and Terms You Should Know</vt:lpstr>
      <vt:lpstr>The Presidency of George Washington (1789–1797)</vt:lpstr>
      <vt:lpstr>The Presidency of George Washington (1789–1797)</vt:lpstr>
      <vt:lpstr>Hamilton’s Financial Plan</vt:lpstr>
      <vt:lpstr>Hamilton’s Financial Plan</vt:lpstr>
      <vt:lpstr>The First Political Parties</vt:lpstr>
      <vt:lpstr>The French Revolution</vt:lpstr>
      <vt:lpstr>The French Revolution</vt:lpstr>
      <vt:lpstr>The Whiskey Rebellion</vt:lpstr>
      <vt:lpstr>Washington’s Farewell Address</vt:lpstr>
      <vt:lpstr>The Presidency of John Adams (1797–1800)</vt:lpstr>
      <vt:lpstr>The Election of 1800</vt:lpstr>
      <vt:lpstr>The Louisiana Purchase</vt:lpstr>
      <vt:lpstr>The Louisiana Purchase</vt:lpstr>
      <vt:lpstr>PowerPoint Presentation</vt:lpstr>
      <vt:lpstr>The Lewis and Clark Expedition (1804–1806)</vt:lpstr>
      <vt:lpstr>PowerPoint Presentation</vt:lpstr>
      <vt:lpstr>Jefferson’s Second Term: Economic Warfare in Europe</vt:lpstr>
      <vt:lpstr>The Presidency of James Madison and the War of 1812</vt:lpstr>
      <vt:lpstr>Course of the War</vt:lpstr>
      <vt:lpstr>PowerPoint Presentation</vt:lpstr>
      <vt:lpstr>The War Comes to an End</vt:lpstr>
      <vt:lpstr>The Presidency of James Monroe and the Monroe Doctrine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First Presidents of the New Republic</dc:title>
  <dc:creator>Julia Soloveva</dc:creator>
  <cp:lastModifiedBy>Lett, Christopher</cp:lastModifiedBy>
  <cp:revision>4</cp:revision>
  <dcterms:created xsi:type="dcterms:W3CDTF">2025-08-11T19:41:02Z</dcterms:created>
  <dcterms:modified xsi:type="dcterms:W3CDTF">2025-11-04T14:59:55Z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0x01010066D5F66187CFDE43B1E412D03260B2C4</vt:lpwstr>
  </property>
</Properties>
</file>